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 id="2147483734" r:id="rId3"/>
    <p:sldMasterId id="2147483756" r:id="rId4"/>
  </p:sldMasterIdLst>
  <p:notesMasterIdLst>
    <p:notesMasterId r:id="rId83"/>
  </p:notesMasterIdLst>
  <p:sldIdLst>
    <p:sldId id="256" r:id="rId5"/>
    <p:sldId id="277" r:id="rId6"/>
    <p:sldId id="278" r:id="rId7"/>
    <p:sldId id="259" r:id="rId8"/>
    <p:sldId id="280" r:id="rId9"/>
    <p:sldId id="257" r:id="rId10"/>
    <p:sldId id="258" r:id="rId11"/>
    <p:sldId id="261" r:id="rId12"/>
    <p:sldId id="296" r:id="rId13"/>
    <p:sldId id="282" r:id="rId14"/>
    <p:sldId id="295" r:id="rId15"/>
    <p:sldId id="297" r:id="rId16"/>
    <p:sldId id="298" r:id="rId17"/>
    <p:sldId id="299" r:id="rId18"/>
    <p:sldId id="360" r:id="rId19"/>
    <p:sldId id="300" r:id="rId20"/>
    <p:sldId id="394" r:id="rId21"/>
    <p:sldId id="301" r:id="rId22"/>
    <p:sldId id="302" r:id="rId23"/>
    <p:sldId id="303" r:id="rId24"/>
    <p:sldId id="304" r:id="rId25"/>
    <p:sldId id="292" r:id="rId26"/>
    <p:sldId id="400" r:id="rId27"/>
    <p:sldId id="401" r:id="rId28"/>
    <p:sldId id="402" r:id="rId29"/>
    <p:sldId id="275" r:id="rId30"/>
    <p:sldId id="381" r:id="rId31"/>
    <p:sldId id="382" r:id="rId32"/>
    <p:sldId id="403" r:id="rId33"/>
    <p:sldId id="392" r:id="rId34"/>
    <p:sldId id="263" r:id="rId35"/>
    <p:sldId id="264" r:id="rId36"/>
    <p:sldId id="265" r:id="rId37"/>
    <p:sldId id="398" r:id="rId38"/>
    <p:sldId id="266" r:id="rId39"/>
    <p:sldId id="267" r:id="rId40"/>
    <p:sldId id="305" r:id="rId41"/>
    <p:sldId id="393" r:id="rId42"/>
    <p:sldId id="268" r:id="rId43"/>
    <p:sldId id="273" r:id="rId44"/>
    <p:sldId id="399" r:id="rId45"/>
    <p:sldId id="388" r:id="rId46"/>
    <p:sldId id="270" r:id="rId47"/>
    <p:sldId id="387" r:id="rId48"/>
    <p:sldId id="272" r:id="rId49"/>
    <p:sldId id="271" r:id="rId50"/>
    <p:sldId id="274" r:id="rId51"/>
    <p:sldId id="389" r:id="rId52"/>
    <p:sldId id="390" r:id="rId53"/>
    <p:sldId id="276" r:id="rId54"/>
    <p:sldId id="395" r:id="rId55"/>
    <p:sldId id="308" r:id="rId56"/>
    <p:sldId id="363" r:id="rId57"/>
    <p:sldId id="294" r:id="rId58"/>
    <p:sldId id="385" r:id="rId59"/>
    <p:sldId id="288" r:id="rId60"/>
    <p:sldId id="289" r:id="rId61"/>
    <p:sldId id="290" r:id="rId62"/>
    <p:sldId id="281" r:id="rId63"/>
    <p:sldId id="361" r:id="rId64"/>
    <p:sldId id="362" r:id="rId65"/>
    <p:sldId id="364" r:id="rId66"/>
    <p:sldId id="365" r:id="rId67"/>
    <p:sldId id="366" r:id="rId68"/>
    <p:sldId id="370" r:id="rId69"/>
    <p:sldId id="384" r:id="rId70"/>
    <p:sldId id="397" r:id="rId71"/>
    <p:sldId id="386" r:id="rId72"/>
    <p:sldId id="372" r:id="rId73"/>
    <p:sldId id="374" r:id="rId74"/>
    <p:sldId id="373" r:id="rId75"/>
    <p:sldId id="378" r:id="rId76"/>
    <p:sldId id="284" r:id="rId77"/>
    <p:sldId id="379" r:id="rId78"/>
    <p:sldId id="391" r:id="rId79"/>
    <p:sldId id="383" r:id="rId80"/>
    <p:sldId id="375" r:id="rId81"/>
    <p:sldId id="380" r:id="rId8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540" autoAdjust="0"/>
  </p:normalViewPr>
  <p:slideViewPr>
    <p:cSldViewPr snapToGrid="0">
      <p:cViewPr>
        <p:scale>
          <a:sx n="75" d="100"/>
          <a:sy n="75" d="100"/>
        </p:scale>
        <p:origin x="226"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321C28-E90A-40A4-8859-F250E9BD8D4D}" type="datetimeFigureOut">
              <a:rPr lang="de-DE" smtClean="0"/>
              <a:t>20.04.2025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1F25D-75B7-4469-B239-5627AFA0A93B}" type="slidenum">
              <a:rPr lang="de-DE" smtClean="0"/>
              <a:t>‹Nr.›</a:t>
            </a:fld>
            <a:endParaRPr lang="de-DE"/>
          </a:p>
        </p:txBody>
      </p:sp>
    </p:spTree>
    <p:extLst>
      <p:ext uri="{BB962C8B-B14F-4D97-AF65-F5344CB8AC3E}">
        <p14:creationId xmlns:p14="http://schemas.microsoft.com/office/powerpoint/2010/main" val="3241184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4" name="Google Shape;11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5229870E-B5E1-EE97-60F0-EA39A2E60250}"/>
            </a:ext>
          </a:extLst>
        </p:cNvPr>
        <p:cNvGrpSpPr/>
        <p:nvPr/>
      </p:nvGrpSpPr>
      <p:grpSpPr>
        <a:xfrm>
          <a:off x="0" y="0"/>
          <a:ext cx="0" cy="0"/>
          <a:chOff x="0" y="0"/>
          <a:chExt cx="0" cy="0"/>
        </a:xfrm>
      </p:grpSpPr>
      <p:sp>
        <p:nvSpPr>
          <p:cNvPr id="508" name="Google Shape;508;p9:notes">
            <a:extLst>
              <a:ext uri="{FF2B5EF4-FFF2-40B4-BE49-F238E27FC236}">
                <a16:creationId xmlns:a16="http://schemas.microsoft.com/office/drawing/2014/main" id="{85363E04-C76D-9094-D776-DB2CC57FFB2A}"/>
              </a:ext>
            </a:extLst>
          </p:cNvPr>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9:notes">
            <a:extLst>
              <a:ext uri="{FF2B5EF4-FFF2-40B4-BE49-F238E27FC236}">
                <a16:creationId xmlns:a16="http://schemas.microsoft.com/office/drawing/2014/main" id="{F7895B5E-F779-9E1D-25E1-2A5979A1E5E9}"/>
              </a:ext>
            </a:extLst>
          </p:cNvPr>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r>
              <a:rPr lang="de-DE" dirty="0"/>
              <a:t>Rule </a:t>
            </a:r>
            <a:r>
              <a:rPr lang="de-DE" dirty="0" err="1"/>
              <a:t>based</a:t>
            </a:r>
            <a:r>
              <a:rPr lang="de-DE" dirty="0"/>
              <a:t> Systems </a:t>
            </a:r>
            <a:r>
              <a:rPr lang="de-DE" dirty="0" err="1"/>
              <a:t>were</a:t>
            </a:r>
            <a:r>
              <a:rPr lang="de-DE" dirty="0"/>
              <a:t> </a:t>
            </a:r>
            <a:r>
              <a:rPr lang="de-DE" dirty="0" err="1"/>
              <a:t>prevalent</a:t>
            </a:r>
            <a:r>
              <a:rPr lang="de-DE" dirty="0"/>
              <a:t> in </a:t>
            </a:r>
            <a:r>
              <a:rPr lang="de-DE" dirty="0" err="1"/>
              <a:t>the</a:t>
            </a:r>
            <a:r>
              <a:rPr lang="de-DE" dirty="0"/>
              <a:t> 1970´s and 1980´s </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Were</a:t>
            </a:r>
            <a:r>
              <a:rPr lang="de-DE" dirty="0"/>
              <a:t> </a:t>
            </a:r>
            <a:r>
              <a:rPr lang="de-DE" dirty="0" err="1"/>
              <a:t>designed</a:t>
            </a:r>
            <a:r>
              <a:rPr lang="de-DE" dirty="0"/>
              <a:t> </a:t>
            </a:r>
            <a:r>
              <a:rPr lang="de-DE" dirty="0" err="1"/>
              <a:t>to</a:t>
            </a:r>
            <a:r>
              <a:rPr lang="de-DE" dirty="0"/>
              <a:t> </a:t>
            </a:r>
            <a:r>
              <a:rPr lang="de-DE" dirty="0" err="1"/>
              <a:t>mimick</a:t>
            </a:r>
            <a:r>
              <a:rPr lang="de-DE" dirty="0"/>
              <a:t> </a:t>
            </a:r>
            <a:r>
              <a:rPr lang="de-DE" dirty="0" err="1"/>
              <a:t>the</a:t>
            </a:r>
            <a:r>
              <a:rPr lang="de-DE" dirty="0"/>
              <a:t> </a:t>
            </a:r>
            <a:r>
              <a:rPr lang="de-DE" dirty="0" err="1"/>
              <a:t>knowledge</a:t>
            </a:r>
            <a:r>
              <a:rPr lang="de-DE" dirty="0"/>
              <a:t> </a:t>
            </a:r>
            <a:r>
              <a:rPr lang="de-DE" dirty="0" err="1"/>
              <a:t>of</a:t>
            </a:r>
            <a:r>
              <a:rPr lang="de-DE" dirty="0"/>
              <a:t> an expert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These </a:t>
            </a:r>
            <a:r>
              <a:rPr lang="de-DE" dirty="0" err="1"/>
              <a:t>systemes</a:t>
            </a:r>
            <a:r>
              <a:rPr lang="de-DE" dirty="0"/>
              <a:t> </a:t>
            </a:r>
            <a:r>
              <a:rPr lang="de-DE" dirty="0" err="1"/>
              <a:t>were</a:t>
            </a:r>
            <a:r>
              <a:rPr lang="de-DE" dirty="0"/>
              <a:t> </a:t>
            </a:r>
            <a:r>
              <a:rPr lang="de-DE" dirty="0" err="1"/>
              <a:t>designed</a:t>
            </a:r>
            <a:r>
              <a:rPr lang="de-DE" dirty="0"/>
              <a:t> </a:t>
            </a:r>
            <a:r>
              <a:rPr lang="de-DE" dirty="0" err="1"/>
              <a:t>by</a:t>
            </a:r>
            <a:r>
              <a:rPr lang="de-DE" dirty="0"/>
              <a:t> </a:t>
            </a:r>
            <a:r>
              <a:rPr lang="de-DE" dirty="0" err="1"/>
              <a:t>experts</a:t>
            </a:r>
            <a:r>
              <a:rPr lang="de-DE" dirty="0"/>
              <a:t> and </a:t>
            </a:r>
            <a:r>
              <a:rPr lang="de-DE" dirty="0" err="1"/>
              <a:t>mostly</a:t>
            </a:r>
            <a:r>
              <a:rPr lang="de-DE" dirty="0"/>
              <a:t> </a:t>
            </a:r>
            <a:r>
              <a:rPr lang="de-DE" dirty="0" err="1"/>
              <a:t>used</a:t>
            </a:r>
            <a:r>
              <a:rPr lang="de-DE" dirty="0"/>
              <a:t> </a:t>
            </a:r>
            <a:r>
              <a:rPr lang="de-DE" dirty="0" err="1"/>
              <a:t>procedural</a:t>
            </a:r>
            <a:r>
              <a:rPr lang="de-DE" dirty="0"/>
              <a:t> / imperative style </a:t>
            </a:r>
            <a:r>
              <a:rPr lang="de-DE" dirty="0" err="1"/>
              <a:t>programming</a:t>
            </a:r>
            <a:r>
              <a:rPr lang="de-DE" dirty="0"/>
              <a:t> and </a:t>
            </a:r>
            <a:r>
              <a:rPr lang="de-DE" dirty="0" err="1"/>
              <a:t>if</a:t>
            </a:r>
            <a:r>
              <a:rPr lang="de-DE" dirty="0"/>
              <a:t> … </a:t>
            </a:r>
            <a:r>
              <a:rPr lang="de-DE" dirty="0" err="1"/>
              <a:t>then</a:t>
            </a:r>
            <a:r>
              <a:rPr lang="de-DE" dirty="0"/>
              <a:t> </a:t>
            </a:r>
            <a:r>
              <a:rPr lang="de-DE" dirty="0" err="1"/>
              <a:t>rules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The </a:t>
            </a:r>
            <a:r>
              <a:rPr lang="de-DE" dirty="0" err="1"/>
              <a:t>use</a:t>
            </a:r>
            <a:r>
              <a:rPr lang="de-DE" dirty="0"/>
              <a:t> </a:t>
            </a:r>
            <a:r>
              <a:rPr lang="de-DE" dirty="0" err="1"/>
              <a:t>of</a:t>
            </a:r>
            <a:r>
              <a:rPr lang="de-DE" dirty="0"/>
              <a:t> expert </a:t>
            </a:r>
            <a:r>
              <a:rPr lang="de-DE" dirty="0" err="1"/>
              <a:t>systems</a:t>
            </a:r>
            <a:r>
              <a:rPr lang="de-DE" dirty="0"/>
              <a:t> </a:t>
            </a:r>
            <a:r>
              <a:rPr lang="de-DE" dirty="0" err="1"/>
              <a:t>subsided</a:t>
            </a:r>
            <a:r>
              <a:rPr lang="de-DE" dirty="0"/>
              <a:t> in </a:t>
            </a:r>
            <a:r>
              <a:rPr lang="de-DE" dirty="0" err="1"/>
              <a:t>the</a:t>
            </a:r>
            <a:r>
              <a:rPr lang="de-DE" dirty="0"/>
              <a:t> 1990´s and was </a:t>
            </a:r>
            <a:r>
              <a:rPr lang="de-DE" dirty="0" err="1"/>
              <a:t>replaced</a:t>
            </a:r>
            <a:r>
              <a:rPr lang="de-DE" dirty="0"/>
              <a:t> </a:t>
            </a:r>
            <a:r>
              <a:rPr lang="de-DE" dirty="0" err="1"/>
              <a:t>by</a:t>
            </a:r>
            <a:r>
              <a:rPr lang="de-DE" dirty="0"/>
              <a:t> </a:t>
            </a:r>
            <a:r>
              <a:rPr lang="de-DE" dirty="0" err="1"/>
              <a:t>machine</a:t>
            </a:r>
            <a:r>
              <a:rPr lang="de-DE" dirty="0"/>
              <a:t> </a:t>
            </a:r>
            <a:r>
              <a:rPr lang="de-DE" dirty="0" err="1"/>
              <a:t>learning</a:t>
            </a:r>
            <a:r>
              <a:rPr lang="de-DE" dirty="0"/>
              <a:t> </a:t>
            </a:r>
            <a:r>
              <a:rPr lang="de-DE" dirty="0" err="1"/>
              <a:t>methods</a:t>
            </a:r>
            <a:r>
              <a:rPr lang="de-DE" dirty="0"/>
              <a:t> (Random </a:t>
            </a:r>
            <a:r>
              <a:rPr lang="de-DE" dirty="0" err="1"/>
              <a:t>forest</a:t>
            </a:r>
            <a:r>
              <a:rPr lang="de-DE" dirty="0"/>
              <a:t>, SVM, </a:t>
            </a:r>
            <a:r>
              <a:rPr lang="de-DE" dirty="0" err="1"/>
              <a:t>neural</a:t>
            </a:r>
            <a:r>
              <a:rPr lang="de-DE" dirty="0"/>
              <a:t> </a:t>
            </a:r>
            <a:r>
              <a:rPr lang="de-DE" dirty="0" err="1"/>
              <a:t>networks</a:t>
            </a:r>
            <a:r>
              <a:rPr lang="de-DE" dirty="0"/>
              <a:t>) </a:t>
            </a:r>
            <a:r>
              <a:rPr lang="de-DE" dirty="0" err="1"/>
              <a:t>as</a:t>
            </a:r>
            <a:r>
              <a:rPr lang="de-DE" dirty="0"/>
              <a:t> expert </a:t>
            </a:r>
            <a:r>
              <a:rPr lang="de-DE" dirty="0" err="1"/>
              <a:t>systems</a:t>
            </a:r>
            <a:r>
              <a:rPr lang="de-DE" dirty="0"/>
              <a:t> </a:t>
            </a:r>
            <a:r>
              <a:rPr lang="de-DE" dirty="0" err="1"/>
              <a:t>lacked</a:t>
            </a:r>
            <a:r>
              <a:rPr lang="de-DE" dirty="0"/>
              <a:t> </a:t>
            </a:r>
            <a:r>
              <a:rPr lang="de-DE" dirty="0" err="1"/>
              <a:t>their</a:t>
            </a:r>
            <a:r>
              <a:rPr lang="de-DE" dirty="0"/>
              <a:t> </a:t>
            </a:r>
            <a:r>
              <a:rPr lang="de-DE" dirty="0" err="1"/>
              <a:t>ability</a:t>
            </a:r>
            <a:r>
              <a:rPr lang="de-DE" dirty="0"/>
              <a:t> </a:t>
            </a:r>
            <a:r>
              <a:rPr lang="de-DE" dirty="0" err="1"/>
              <a:t>to</a:t>
            </a:r>
            <a:r>
              <a:rPr lang="de-DE" dirty="0"/>
              <a:t> *</a:t>
            </a:r>
            <a:r>
              <a:rPr lang="de-DE" dirty="0" err="1"/>
              <a:t>learn</a:t>
            </a:r>
            <a:r>
              <a:rPr lang="de-DE" dirty="0"/>
              <a:t>* </a:t>
            </a:r>
            <a:r>
              <a:rPr lang="de-DE" dirty="0" err="1"/>
              <a:t>from</a:t>
            </a:r>
            <a:r>
              <a:rPr lang="de-DE" dirty="0"/>
              <a:t> </a:t>
            </a:r>
            <a:r>
              <a:rPr lang="de-DE" dirty="0" err="1"/>
              <a:t>new</a:t>
            </a:r>
            <a:r>
              <a:rPr lang="de-DE" dirty="0"/>
              <a:t> </a:t>
            </a:r>
            <a:r>
              <a:rPr lang="de-DE" dirty="0" err="1"/>
              <a:t>data</a:t>
            </a:r>
            <a:endParaRPr dirty="0"/>
          </a:p>
        </p:txBody>
      </p:sp>
      <p:sp>
        <p:nvSpPr>
          <p:cNvPr id="510" name="Google Shape;510;p9:notes">
            <a:extLst>
              <a:ext uri="{FF2B5EF4-FFF2-40B4-BE49-F238E27FC236}">
                <a16:creationId xmlns:a16="http://schemas.microsoft.com/office/drawing/2014/main" id="{8EEE9522-B300-4AC1-9157-189BB6ED4351}"/>
              </a:ext>
            </a:extLst>
          </p:cNvPr>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74823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1C7DE85A-2146-D277-3CF6-F68F07654C86}"/>
            </a:ext>
          </a:extLst>
        </p:cNvPr>
        <p:cNvGrpSpPr/>
        <p:nvPr/>
      </p:nvGrpSpPr>
      <p:grpSpPr>
        <a:xfrm>
          <a:off x="0" y="0"/>
          <a:ext cx="0" cy="0"/>
          <a:chOff x="0" y="0"/>
          <a:chExt cx="0" cy="0"/>
        </a:xfrm>
      </p:grpSpPr>
      <p:sp>
        <p:nvSpPr>
          <p:cNvPr id="508" name="Google Shape;508;p9:notes">
            <a:extLst>
              <a:ext uri="{FF2B5EF4-FFF2-40B4-BE49-F238E27FC236}">
                <a16:creationId xmlns:a16="http://schemas.microsoft.com/office/drawing/2014/main" id="{A8D5B7F4-8A77-E495-CEF0-89F8190F758E}"/>
              </a:ext>
            </a:extLst>
          </p:cNvPr>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9:notes">
            <a:extLst>
              <a:ext uri="{FF2B5EF4-FFF2-40B4-BE49-F238E27FC236}">
                <a16:creationId xmlns:a16="http://schemas.microsoft.com/office/drawing/2014/main" id="{3B56091E-7967-06BD-4DA3-5B231FFD7F4B}"/>
              </a:ext>
            </a:extLst>
          </p:cNvPr>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10" name="Google Shape;510;p9:notes">
            <a:extLst>
              <a:ext uri="{FF2B5EF4-FFF2-40B4-BE49-F238E27FC236}">
                <a16:creationId xmlns:a16="http://schemas.microsoft.com/office/drawing/2014/main" id="{72E4B276-800E-0948-E5FC-6185E8E0CF82}"/>
              </a:ext>
            </a:extLst>
          </p:cNvPr>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24133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30586BE0-0F44-FE90-4A07-4FEC3995C2F1}"/>
            </a:ext>
          </a:extLst>
        </p:cNvPr>
        <p:cNvGrpSpPr/>
        <p:nvPr/>
      </p:nvGrpSpPr>
      <p:grpSpPr>
        <a:xfrm>
          <a:off x="0" y="0"/>
          <a:ext cx="0" cy="0"/>
          <a:chOff x="0" y="0"/>
          <a:chExt cx="0" cy="0"/>
        </a:xfrm>
      </p:grpSpPr>
      <p:sp>
        <p:nvSpPr>
          <p:cNvPr id="508" name="Google Shape;508;p9:notes">
            <a:extLst>
              <a:ext uri="{FF2B5EF4-FFF2-40B4-BE49-F238E27FC236}">
                <a16:creationId xmlns:a16="http://schemas.microsoft.com/office/drawing/2014/main" id="{7CB409D1-2E14-0E9C-775C-9622E2F21682}"/>
              </a:ext>
            </a:extLst>
          </p:cNvPr>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9:notes">
            <a:extLst>
              <a:ext uri="{FF2B5EF4-FFF2-40B4-BE49-F238E27FC236}">
                <a16:creationId xmlns:a16="http://schemas.microsoft.com/office/drawing/2014/main" id="{3F4577CB-33E6-09D8-50B3-37F57E35363B}"/>
              </a:ext>
            </a:extLst>
          </p:cNvPr>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10" name="Google Shape;510;p9:notes">
            <a:extLst>
              <a:ext uri="{FF2B5EF4-FFF2-40B4-BE49-F238E27FC236}">
                <a16:creationId xmlns:a16="http://schemas.microsoft.com/office/drawing/2014/main" id="{4DAD57C2-CB3A-AC6F-5F5A-C3900A24A312}"/>
              </a:ext>
            </a:extLst>
          </p:cNvPr>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96384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054226BC-A0B7-AB74-F29F-877F0FE28890}"/>
            </a:ext>
          </a:extLst>
        </p:cNvPr>
        <p:cNvGrpSpPr/>
        <p:nvPr/>
      </p:nvGrpSpPr>
      <p:grpSpPr>
        <a:xfrm>
          <a:off x="0" y="0"/>
          <a:ext cx="0" cy="0"/>
          <a:chOff x="0" y="0"/>
          <a:chExt cx="0" cy="0"/>
        </a:xfrm>
      </p:grpSpPr>
      <p:sp>
        <p:nvSpPr>
          <p:cNvPr id="508" name="Google Shape;508;p9:notes">
            <a:extLst>
              <a:ext uri="{FF2B5EF4-FFF2-40B4-BE49-F238E27FC236}">
                <a16:creationId xmlns:a16="http://schemas.microsoft.com/office/drawing/2014/main" id="{0D20112E-9E50-2E55-85BF-DF531AA3A650}"/>
              </a:ext>
            </a:extLst>
          </p:cNvPr>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9:notes">
            <a:extLst>
              <a:ext uri="{FF2B5EF4-FFF2-40B4-BE49-F238E27FC236}">
                <a16:creationId xmlns:a16="http://schemas.microsoft.com/office/drawing/2014/main" id="{3DF6B36A-7431-EF5A-8424-089E31C0B84B}"/>
              </a:ext>
            </a:extLst>
          </p:cNvPr>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10" name="Google Shape;510;p9:notes">
            <a:extLst>
              <a:ext uri="{FF2B5EF4-FFF2-40B4-BE49-F238E27FC236}">
                <a16:creationId xmlns:a16="http://schemas.microsoft.com/office/drawing/2014/main" id="{A45A131A-B1CB-51A1-BC03-E30A54541505}"/>
              </a:ext>
            </a:extLst>
          </p:cNvPr>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530919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DDE8B379-7437-E6C0-F6AE-8F7CC8C19FF1}"/>
            </a:ext>
          </a:extLst>
        </p:cNvPr>
        <p:cNvGrpSpPr/>
        <p:nvPr/>
      </p:nvGrpSpPr>
      <p:grpSpPr>
        <a:xfrm>
          <a:off x="0" y="0"/>
          <a:ext cx="0" cy="0"/>
          <a:chOff x="0" y="0"/>
          <a:chExt cx="0" cy="0"/>
        </a:xfrm>
      </p:grpSpPr>
      <p:sp>
        <p:nvSpPr>
          <p:cNvPr id="508" name="Google Shape;508;p9:notes">
            <a:extLst>
              <a:ext uri="{FF2B5EF4-FFF2-40B4-BE49-F238E27FC236}">
                <a16:creationId xmlns:a16="http://schemas.microsoft.com/office/drawing/2014/main" id="{8F1F39FE-43CF-C76B-CF95-964F217ADAD7}"/>
              </a:ext>
            </a:extLst>
          </p:cNvPr>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9:notes">
            <a:extLst>
              <a:ext uri="{FF2B5EF4-FFF2-40B4-BE49-F238E27FC236}">
                <a16:creationId xmlns:a16="http://schemas.microsoft.com/office/drawing/2014/main" id="{3292F138-14B8-F738-2EBC-09860E4FC9A0}"/>
              </a:ext>
            </a:extLst>
          </p:cNvPr>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10" name="Google Shape;510;p9:notes">
            <a:extLst>
              <a:ext uri="{FF2B5EF4-FFF2-40B4-BE49-F238E27FC236}">
                <a16:creationId xmlns:a16="http://schemas.microsoft.com/office/drawing/2014/main" id="{64190A1C-AA9E-A7A3-F77B-DB96AB821BA9}"/>
              </a:ext>
            </a:extLst>
          </p:cNvPr>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45342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362621BA-1493-3DC8-E43E-62ED8411639A}"/>
            </a:ext>
          </a:extLst>
        </p:cNvPr>
        <p:cNvGrpSpPr/>
        <p:nvPr/>
      </p:nvGrpSpPr>
      <p:grpSpPr>
        <a:xfrm>
          <a:off x="0" y="0"/>
          <a:ext cx="0" cy="0"/>
          <a:chOff x="0" y="0"/>
          <a:chExt cx="0" cy="0"/>
        </a:xfrm>
      </p:grpSpPr>
      <p:sp>
        <p:nvSpPr>
          <p:cNvPr id="508" name="Google Shape;508;p9:notes">
            <a:extLst>
              <a:ext uri="{FF2B5EF4-FFF2-40B4-BE49-F238E27FC236}">
                <a16:creationId xmlns:a16="http://schemas.microsoft.com/office/drawing/2014/main" id="{64C6BF5C-2373-4D75-8B05-A3853F3483DB}"/>
              </a:ext>
            </a:extLst>
          </p:cNvPr>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9:notes">
            <a:extLst>
              <a:ext uri="{FF2B5EF4-FFF2-40B4-BE49-F238E27FC236}">
                <a16:creationId xmlns:a16="http://schemas.microsoft.com/office/drawing/2014/main" id="{1BDC877F-95C3-8261-A27E-EFD57C537301}"/>
              </a:ext>
            </a:extLst>
          </p:cNvPr>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10" name="Google Shape;510;p9:notes">
            <a:extLst>
              <a:ext uri="{FF2B5EF4-FFF2-40B4-BE49-F238E27FC236}">
                <a16:creationId xmlns:a16="http://schemas.microsoft.com/office/drawing/2014/main" id="{CA4F26E8-3D4B-A2BA-454B-411830DE9C63}"/>
              </a:ext>
            </a:extLst>
          </p:cNvPr>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20049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71C55BAD-6047-B4B1-28B0-99E65BF8B90D}"/>
            </a:ext>
          </a:extLst>
        </p:cNvPr>
        <p:cNvGrpSpPr/>
        <p:nvPr/>
      </p:nvGrpSpPr>
      <p:grpSpPr>
        <a:xfrm>
          <a:off x="0" y="0"/>
          <a:ext cx="0" cy="0"/>
          <a:chOff x="0" y="0"/>
          <a:chExt cx="0" cy="0"/>
        </a:xfrm>
      </p:grpSpPr>
      <p:sp>
        <p:nvSpPr>
          <p:cNvPr id="508" name="Google Shape;508;p9:notes">
            <a:extLst>
              <a:ext uri="{FF2B5EF4-FFF2-40B4-BE49-F238E27FC236}">
                <a16:creationId xmlns:a16="http://schemas.microsoft.com/office/drawing/2014/main" id="{712E31D2-2DEC-4964-AA7B-CEFDA47748EE}"/>
              </a:ext>
            </a:extLst>
          </p:cNvPr>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9:notes">
            <a:extLst>
              <a:ext uri="{FF2B5EF4-FFF2-40B4-BE49-F238E27FC236}">
                <a16:creationId xmlns:a16="http://schemas.microsoft.com/office/drawing/2014/main" id="{973D6441-363B-1364-8DB7-08A9A600633B}"/>
              </a:ext>
            </a:extLst>
          </p:cNvPr>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10" name="Google Shape;510;p9:notes">
            <a:extLst>
              <a:ext uri="{FF2B5EF4-FFF2-40B4-BE49-F238E27FC236}">
                <a16:creationId xmlns:a16="http://schemas.microsoft.com/office/drawing/2014/main" id="{F09D6A67-B539-E7F5-7D23-4E1935C05E45}"/>
              </a:ext>
            </a:extLst>
          </p:cNvPr>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46162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8037EE37-92C8-86C4-A459-5D5F781AF352}"/>
            </a:ext>
          </a:extLst>
        </p:cNvPr>
        <p:cNvGrpSpPr/>
        <p:nvPr/>
      </p:nvGrpSpPr>
      <p:grpSpPr>
        <a:xfrm>
          <a:off x="0" y="0"/>
          <a:ext cx="0" cy="0"/>
          <a:chOff x="0" y="0"/>
          <a:chExt cx="0" cy="0"/>
        </a:xfrm>
      </p:grpSpPr>
      <p:sp>
        <p:nvSpPr>
          <p:cNvPr id="508" name="Google Shape;508;p9:notes">
            <a:extLst>
              <a:ext uri="{FF2B5EF4-FFF2-40B4-BE49-F238E27FC236}">
                <a16:creationId xmlns:a16="http://schemas.microsoft.com/office/drawing/2014/main" id="{58D9D632-954F-612D-DA5F-C81CF346FB8F}"/>
              </a:ext>
            </a:extLst>
          </p:cNvPr>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9:notes">
            <a:extLst>
              <a:ext uri="{FF2B5EF4-FFF2-40B4-BE49-F238E27FC236}">
                <a16:creationId xmlns:a16="http://schemas.microsoft.com/office/drawing/2014/main" id="{E849A169-C5A6-1245-9F3B-27F35B13886E}"/>
              </a:ext>
            </a:extLst>
          </p:cNvPr>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10" name="Google Shape;510;p9:notes">
            <a:extLst>
              <a:ext uri="{FF2B5EF4-FFF2-40B4-BE49-F238E27FC236}">
                <a16:creationId xmlns:a16="http://schemas.microsoft.com/office/drawing/2014/main" id="{1BAF4032-632E-14FF-3D5A-0882FB29A5CD}"/>
              </a:ext>
            </a:extLst>
          </p:cNvPr>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37762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19: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19: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682" name="Google Shape;682;p19: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77B96B8E-CA8A-3CBF-437B-C171917E62B4}"/>
            </a:ext>
          </a:extLst>
        </p:cNvPr>
        <p:cNvGrpSpPr/>
        <p:nvPr/>
      </p:nvGrpSpPr>
      <p:grpSpPr>
        <a:xfrm>
          <a:off x="0" y="0"/>
          <a:ext cx="0" cy="0"/>
          <a:chOff x="0" y="0"/>
          <a:chExt cx="0" cy="0"/>
        </a:xfrm>
      </p:grpSpPr>
      <p:sp>
        <p:nvSpPr>
          <p:cNvPr id="691" name="Google Shape;691;p20:notes">
            <a:extLst>
              <a:ext uri="{FF2B5EF4-FFF2-40B4-BE49-F238E27FC236}">
                <a16:creationId xmlns:a16="http://schemas.microsoft.com/office/drawing/2014/main" id="{9D1617AB-1073-9D1C-7521-7B7BE38611D4}"/>
              </a:ext>
            </a:extLst>
          </p:cNvPr>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2" name="Google Shape;692;p20:notes">
            <a:extLst>
              <a:ext uri="{FF2B5EF4-FFF2-40B4-BE49-F238E27FC236}">
                <a16:creationId xmlns:a16="http://schemas.microsoft.com/office/drawing/2014/main" id="{4A626A61-18E3-321C-4AE8-F1641A1C77FE}"/>
              </a:ext>
            </a:extLst>
          </p:cNvPr>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r>
              <a:rPr lang="de-DE" sz="2000"/>
              <a:t>https://www.theguardian.com/commentisfree/2020/sep/08/robot-wrote-this-article-gpt-3</a:t>
            </a:r>
            <a:endParaRPr/>
          </a:p>
          <a:p>
            <a:pPr marL="0" lvl="0" indent="0" algn="l" rtl="0">
              <a:spcBef>
                <a:spcPts val="0"/>
              </a:spcBef>
              <a:spcAft>
                <a:spcPts val="0"/>
              </a:spcAft>
              <a:buNone/>
            </a:pPr>
            <a:r>
              <a:rPr lang="de-DE" sz="2000"/>
              <a:t>https://www.instapainting.com/</a:t>
            </a:r>
            <a:endParaRPr/>
          </a:p>
        </p:txBody>
      </p:sp>
      <p:sp>
        <p:nvSpPr>
          <p:cNvPr id="693" name="Google Shape;693;p20:notes">
            <a:extLst>
              <a:ext uri="{FF2B5EF4-FFF2-40B4-BE49-F238E27FC236}">
                <a16:creationId xmlns:a16="http://schemas.microsoft.com/office/drawing/2014/main" id="{1916CF36-0F1C-DDD1-EB52-EDED201B9C1F}"/>
              </a:ext>
            </a:extLst>
          </p:cNvPr>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de-DE"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87044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2" name="Google Shape;12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3" name="Google Shape;120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013506B7-3C60-5477-75CF-6E309DAFF435}"/>
            </a:ext>
          </a:extLst>
        </p:cNvPr>
        <p:cNvGrpSpPr/>
        <p:nvPr/>
      </p:nvGrpSpPr>
      <p:grpSpPr>
        <a:xfrm>
          <a:off x="0" y="0"/>
          <a:ext cx="0" cy="0"/>
          <a:chOff x="0" y="0"/>
          <a:chExt cx="0" cy="0"/>
        </a:xfrm>
      </p:grpSpPr>
      <p:sp>
        <p:nvSpPr>
          <p:cNvPr id="691" name="Google Shape;691;p20:notes">
            <a:extLst>
              <a:ext uri="{FF2B5EF4-FFF2-40B4-BE49-F238E27FC236}">
                <a16:creationId xmlns:a16="http://schemas.microsoft.com/office/drawing/2014/main" id="{0413CCA3-D472-FCC3-665F-2DD7558EA686}"/>
              </a:ext>
            </a:extLst>
          </p:cNvPr>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2" name="Google Shape;692;p20:notes">
            <a:extLst>
              <a:ext uri="{FF2B5EF4-FFF2-40B4-BE49-F238E27FC236}">
                <a16:creationId xmlns:a16="http://schemas.microsoft.com/office/drawing/2014/main" id="{5A261285-03D2-F245-D8AD-6EBD46A55B8B}"/>
              </a:ext>
            </a:extLst>
          </p:cNvPr>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r>
              <a:rPr lang="de-DE" sz="2000"/>
              <a:t>https://www.theguardian.com/commentisfree/2020/sep/08/robot-wrote-this-article-gpt-3</a:t>
            </a:r>
            <a:endParaRPr/>
          </a:p>
          <a:p>
            <a:pPr marL="0" lvl="0" indent="0" algn="l" rtl="0">
              <a:spcBef>
                <a:spcPts val="0"/>
              </a:spcBef>
              <a:spcAft>
                <a:spcPts val="0"/>
              </a:spcAft>
              <a:buNone/>
            </a:pPr>
            <a:r>
              <a:rPr lang="de-DE" sz="2000"/>
              <a:t>https://www.instapainting.com/</a:t>
            </a:r>
            <a:endParaRPr/>
          </a:p>
        </p:txBody>
      </p:sp>
      <p:sp>
        <p:nvSpPr>
          <p:cNvPr id="693" name="Google Shape;693;p20:notes">
            <a:extLst>
              <a:ext uri="{FF2B5EF4-FFF2-40B4-BE49-F238E27FC236}">
                <a16:creationId xmlns:a16="http://schemas.microsoft.com/office/drawing/2014/main" id="{E2FA9E3A-6CF3-7CFC-1239-69961C2DF769}"/>
              </a:ext>
            </a:extLst>
          </p:cNvPr>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de-DE"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57769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ED456B98-CD00-1DD3-61E4-51F2E50719E5}"/>
            </a:ext>
          </a:extLst>
        </p:cNvPr>
        <p:cNvGrpSpPr/>
        <p:nvPr/>
      </p:nvGrpSpPr>
      <p:grpSpPr>
        <a:xfrm>
          <a:off x="0" y="0"/>
          <a:ext cx="0" cy="0"/>
          <a:chOff x="0" y="0"/>
          <a:chExt cx="0" cy="0"/>
        </a:xfrm>
      </p:grpSpPr>
      <p:sp>
        <p:nvSpPr>
          <p:cNvPr id="691" name="Google Shape;691;p20:notes">
            <a:extLst>
              <a:ext uri="{FF2B5EF4-FFF2-40B4-BE49-F238E27FC236}">
                <a16:creationId xmlns:a16="http://schemas.microsoft.com/office/drawing/2014/main" id="{EACFC97C-747E-4E59-86F9-CEF2C611A4D2}"/>
              </a:ext>
            </a:extLst>
          </p:cNvPr>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2" name="Google Shape;692;p20:notes">
            <a:extLst>
              <a:ext uri="{FF2B5EF4-FFF2-40B4-BE49-F238E27FC236}">
                <a16:creationId xmlns:a16="http://schemas.microsoft.com/office/drawing/2014/main" id="{050811B3-0155-3D34-9DF3-D35A03323FB9}"/>
              </a:ext>
            </a:extLst>
          </p:cNvPr>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r>
              <a:rPr lang="de-DE" sz="2000"/>
              <a:t>https://www.theguardian.com/commentisfree/2020/sep/08/robot-wrote-this-article-gpt-3</a:t>
            </a:r>
            <a:endParaRPr/>
          </a:p>
          <a:p>
            <a:pPr marL="0" lvl="0" indent="0" algn="l" rtl="0">
              <a:spcBef>
                <a:spcPts val="0"/>
              </a:spcBef>
              <a:spcAft>
                <a:spcPts val="0"/>
              </a:spcAft>
              <a:buNone/>
            </a:pPr>
            <a:r>
              <a:rPr lang="de-DE" sz="2000"/>
              <a:t>https://www.instapainting.com/</a:t>
            </a:r>
            <a:endParaRPr/>
          </a:p>
        </p:txBody>
      </p:sp>
      <p:sp>
        <p:nvSpPr>
          <p:cNvPr id="693" name="Google Shape;693;p20:notes">
            <a:extLst>
              <a:ext uri="{FF2B5EF4-FFF2-40B4-BE49-F238E27FC236}">
                <a16:creationId xmlns:a16="http://schemas.microsoft.com/office/drawing/2014/main" id="{24A7BFD2-C3A2-0776-ACFF-A95DEF778087}"/>
              </a:ext>
            </a:extLst>
          </p:cNvPr>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de-DE"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36353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20: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2" name="Google Shape;692;p20: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r>
              <a:rPr lang="de-DE" sz="2000" dirty="0"/>
              <a:t>https://www.theguardian.com/commentisfree/2020/sep/08/robot-wrote-this-article-gpt-3</a:t>
            </a:r>
            <a:endParaRPr dirty="0"/>
          </a:p>
          <a:p>
            <a:pPr marL="0" lvl="0" indent="0" algn="l" rtl="0">
              <a:spcBef>
                <a:spcPts val="0"/>
              </a:spcBef>
              <a:spcAft>
                <a:spcPts val="0"/>
              </a:spcAft>
              <a:buNone/>
            </a:pPr>
            <a:r>
              <a:rPr lang="de-DE" sz="2000" dirty="0"/>
              <a:t>https://www.instapainting.com/</a:t>
            </a:r>
            <a:endParaRPr dirty="0"/>
          </a:p>
        </p:txBody>
      </p:sp>
      <p:sp>
        <p:nvSpPr>
          <p:cNvPr id="693" name="Google Shape;693;p20: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lvl="0" indent="0" algn="r" rtl="0">
              <a:spcBef>
                <a:spcPts val="0"/>
              </a:spcBef>
              <a:spcAft>
                <a:spcPts val="0"/>
              </a:spcAft>
              <a:buNone/>
            </a:pPr>
            <a:fld id="{00000000-1234-1234-1234-123412341234}" type="slidenum">
              <a:rPr lang="de-DE"/>
              <a:t>26</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21: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9" name="Google Shape;709;p21: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r>
              <a:rPr lang="de-DE" sz="2000"/>
              <a:t>https://www.theguardian.com/commentisfree/2020/sep/08/robot-wrote-this-article-gpt-3</a:t>
            </a:r>
            <a:endParaRPr/>
          </a:p>
        </p:txBody>
      </p:sp>
      <p:sp>
        <p:nvSpPr>
          <p:cNvPr id="710" name="Google Shape;710;p21: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lvl="0" indent="0" algn="r" rtl="0">
              <a:spcBef>
                <a:spcPts val="0"/>
              </a:spcBef>
              <a:spcAft>
                <a:spcPts val="0"/>
              </a:spcAft>
              <a:buNone/>
            </a:pPr>
            <a:fld id="{00000000-1234-1234-1234-123412341234}" type="slidenum">
              <a:rPr lang="de-DE"/>
              <a:t>27</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22: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9" name="Google Shape;729;p22: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r>
              <a:rPr lang="de-DE" sz="2000"/>
              <a:t>https://www.theguardian.com/commentisfree/2020/sep/08/robot-wrote-this-article-gpt-3</a:t>
            </a:r>
            <a:endParaRPr/>
          </a:p>
        </p:txBody>
      </p:sp>
      <p:sp>
        <p:nvSpPr>
          <p:cNvPr id="730" name="Google Shape;730;p2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lvl="0" indent="0" algn="r" rtl="0">
              <a:spcBef>
                <a:spcPts val="0"/>
              </a:spcBef>
              <a:spcAft>
                <a:spcPts val="0"/>
              </a:spcAft>
              <a:buNone/>
            </a:pPr>
            <a:fld id="{00000000-1234-1234-1234-123412341234}" type="slidenum">
              <a:rPr lang="de-DE"/>
              <a:t>28</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a:extLst>
            <a:ext uri="{FF2B5EF4-FFF2-40B4-BE49-F238E27FC236}">
              <a16:creationId xmlns:a16="http://schemas.microsoft.com/office/drawing/2014/main" id="{7EFC3D63-89C0-DA1C-6FF6-D4E010FA0B56}"/>
            </a:ext>
          </a:extLst>
        </p:cNvPr>
        <p:cNvGrpSpPr/>
        <p:nvPr/>
      </p:nvGrpSpPr>
      <p:grpSpPr>
        <a:xfrm>
          <a:off x="0" y="0"/>
          <a:ext cx="0" cy="0"/>
          <a:chOff x="0" y="0"/>
          <a:chExt cx="0" cy="0"/>
        </a:xfrm>
      </p:grpSpPr>
      <p:sp>
        <p:nvSpPr>
          <p:cNvPr id="728" name="Google Shape;728;p22:notes">
            <a:extLst>
              <a:ext uri="{FF2B5EF4-FFF2-40B4-BE49-F238E27FC236}">
                <a16:creationId xmlns:a16="http://schemas.microsoft.com/office/drawing/2014/main" id="{04C8E528-CDD9-17A9-905B-0D26CDB46707}"/>
              </a:ext>
            </a:extLst>
          </p:cNvPr>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9" name="Google Shape;729;p22:notes">
            <a:extLst>
              <a:ext uri="{FF2B5EF4-FFF2-40B4-BE49-F238E27FC236}">
                <a16:creationId xmlns:a16="http://schemas.microsoft.com/office/drawing/2014/main" id="{A9D10ED8-9E7E-B96D-62A8-4198B921C007}"/>
              </a:ext>
            </a:extLst>
          </p:cNvPr>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r>
              <a:rPr lang="de-DE" sz="2000"/>
              <a:t>https://www.theguardian.com/commentisfree/2020/sep/08/robot-wrote-this-article-gpt-3</a:t>
            </a:r>
            <a:endParaRPr/>
          </a:p>
        </p:txBody>
      </p:sp>
      <p:sp>
        <p:nvSpPr>
          <p:cNvPr id="730" name="Google Shape;730;p22:notes">
            <a:extLst>
              <a:ext uri="{FF2B5EF4-FFF2-40B4-BE49-F238E27FC236}">
                <a16:creationId xmlns:a16="http://schemas.microsoft.com/office/drawing/2014/main" id="{AA253502-AADD-9F8E-8C3E-FFB5D0B6597E}"/>
              </a:ext>
            </a:extLst>
          </p:cNvPr>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de-DE"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15609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9" name="Google Shape;145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a:t>
            </a:r>
            <a:endParaRPr/>
          </a:p>
        </p:txBody>
      </p:sp>
      <p:sp>
        <p:nvSpPr>
          <p:cNvPr id="1460" name="Google Shape;146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Describe</a:t>
            </a:r>
            <a:r>
              <a:rPr lang="de-DE" dirty="0"/>
              <a:t> </a:t>
            </a:r>
            <a:r>
              <a:rPr lang="de-DE" dirty="0" err="1"/>
              <a:t>algorithms</a:t>
            </a:r>
            <a:r>
              <a:rPr lang="de-DE" dirty="0"/>
              <a:t>; stress </a:t>
            </a:r>
            <a:r>
              <a:rPr lang="de-DE" dirty="0" err="1"/>
              <a:t>that</a:t>
            </a:r>
            <a:r>
              <a:rPr lang="de-DE" dirty="0"/>
              <a:t> </a:t>
            </a:r>
            <a:r>
              <a:rPr lang="de-DE" dirty="0" err="1"/>
              <a:t>neural</a:t>
            </a:r>
            <a:r>
              <a:rPr lang="de-DE" dirty="0"/>
              <a:t> </a:t>
            </a:r>
            <a:r>
              <a:rPr lang="de-DE" dirty="0" err="1"/>
              <a:t>networks</a:t>
            </a:r>
            <a:r>
              <a:rPr lang="de-DE" dirty="0"/>
              <a:t> </a:t>
            </a:r>
            <a:r>
              <a:rPr lang="de-DE" dirty="0" err="1"/>
              <a:t>can</a:t>
            </a:r>
            <a:r>
              <a:rPr lang="de-DE" dirty="0"/>
              <a:t> </a:t>
            </a:r>
            <a:r>
              <a:rPr lang="de-DE" dirty="0" err="1"/>
              <a:t>be</a:t>
            </a:r>
            <a:r>
              <a:rPr lang="de-DE" dirty="0"/>
              <a:t> </a:t>
            </a:r>
            <a:r>
              <a:rPr lang="de-DE" dirty="0" err="1"/>
              <a:t>used</a:t>
            </a:r>
            <a:r>
              <a:rPr lang="de-DE" dirty="0"/>
              <a:t> in all </a:t>
            </a:r>
            <a:r>
              <a:rPr lang="de-DE" dirty="0" err="1"/>
              <a:t>types</a:t>
            </a:r>
            <a:r>
              <a:rPr lang="de-DE" dirty="0"/>
              <a:t> </a:t>
            </a:r>
            <a:r>
              <a:rPr lang="de-DE" dirty="0" err="1"/>
              <a:t>of</a:t>
            </a:r>
            <a:r>
              <a:rPr lang="de-DE" dirty="0"/>
              <a:t> </a:t>
            </a:r>
            <a:r>
              <a:rPr lang="de-DE" dirty="0" err="1"/>
              <a:t>machine</a:t>
            </a:r>
            <a:r>
              <a:rPr lang="de-DE" dirty="0"/>
              <a:t> </a:t>
            </a:r>
            <a:r>
              <a:rPr lang="de-DE" dirty="0" err="1"/>
              <a:t>learning</a:t>
            </a:r>
            <a:endParaRPr lang="de-DE" dirty="0"/>
          </a:p>
        </p:txBody>
      </p:sp>
      <p:sp>
        <p:nvSpPr>
          <p:cNvPr id="4" name="Foliennummernplatzhalter 3"/>
          <p:cNvSpPr>
            <a:spLocks noGrp="1"/>
          </p:cNvSpPr>
          <p:nvPr>
            <p:ph type="sldNum" sz="quarter" idx="5"/>
          </p:nvPr>
        </p:nvSpPr>
        <p:spPr/>
        <p:txBody>
          <a:bodyPr/>
          <a:lstStyle/>
          <a:p>
            <a:fld id="{DD81F25D-75B7-4469-B239-5627AFA0A93B}" type="slidenum">
              <a:rPr lang="de-DE" smtClean="0"/>
              <a:t>39</a:t>
            </a:fld>
            <a:endParaRPr lang="de-DE"/>
          </a:p>
        </p:txBody>
      </p:sp>
    </p:spTree>
    <p:extLst>
      <p:ext uri="{BB962C8B-B14F-4D97-AF65-F5344CB8AC3E}">
        <p14:creationId xmlns:p14="http://schemas.microsoft.com/office/powerpoint/2010/main" val="1975697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Describe</a:t>
            </a:r>
            <a:r>
              <a:rPr lang="de-DE" dirty="0"/>
              <a:t> </a:t>
            </a:r>
            <a:r>
              <a:rPr lang="de-DE" dirty="0" err="1"/>
              <a:t>applications</a:t>
            </a:r>
            <a:r>
              <a:rPr lang="de-DE" dirty="0"/>
              <a:t> </a:t>
            </a:r>
            <a:r>
              <a:rPr lang="de-DE" dirty="0" err="1"/>
              <a:t>of</a:t>
            </a:r>
            <a:r>
              <a:rPr lang="de-DE" dirty="0"/>
              <a:t> </a:t>
            </a:r>
            <a:r>
              <a:rPr lang="de-DE" dirty="0" err="1"/>
              <a:t>machine</a:t>
            </a:r>
            <a:r>
              <a:rPr lang="de-DE" dirty="0"/>
              <a:t> </a:t>
            </a:r>
            <a:r>
              <a:rPr lang="de-DE" dirty="0" err="1"/>
              <a:t>learning</a:t>
            </a:r>
            <a:endParaRPr lang="de-DE" dirty="0"/>
          </a:p>
        </p:txBody>
      </p:sp>
      <p:sp>
        <p:nvSpPr>
          <p:cNvPr id="4" name="Foliennummernplatzhalter 3"/>
          <p:cNvSpPr>
            <a:spLocks noGrp="1"/>
          </p:cNvSpPr>
          <p:nvPr>
            <p:ph type="sldNum" sz="quarter" idx="5"/>
          </p:nvPr>
        </p:nvSpPr>
        <p:spPr/>
        <p:txBody>
          <a:bodyPr/>
          <a:lstStyle/>
          <a:p>
            <a:fld id="{DD81F25D-75B7-4469-B239-5627AFA0A93B}" type="slidenum">
              <a:rPr lang="de-DE" smtClean="0"/>
              <a:t>40</a:t>
            </a:fld>
            <a:endParaRPr lang="de-DE"/>
          </a:p>
        </p:txBody>
      </p:sp>
    </p:spTree>
    <p:extLst>
      <p:ext uri="{BB962C8B-B14F-4D97-AF65-F5344CB8AC3E}">
        <p14:creationId xmlns:p14="http://schemas.microsoft.com/office/powerpoint/2010/main" val="4223392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2DECB-3C8F-BF29-8C75-0C33FCE4C83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57C1A59-645B-7545-4CCA-57F4B973E3C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B589D5A-5EBF-1B91-E080-63A618F03981}"/>
              </a:ext>
            </a:extLst>
          </p:cNvPr>
          <p:cNvSpPr>
            <a:spLocks noGrp="1"/>
          </p:cNvSpPr>
          <p:nvPr>
            <p:ph type="body" idx="1"/>
          </p:nvPr>
        </p:nvSpPr>
        <p:spPr/>
        <p:txBody>
          <a:bodyPr/>
          <a:lstStyle/>
          <a:p>
            <a:r>
              <a:rPr lang="de-DE" dirty="0" err="1"/>
              <a:t>Describe</a:t>
            </a:r>
            <a:r>
              <a:rPr lang="de-DE" dirty="0"/>
              <a:t> </a:t>
            </a:r>
            <a:r>
              <a:rPr lang="de-DE" dirty="0" err="1"/>
              <a:t>applications</a:t>
            </a:r>
            <a:r>
              <a:rPr lang="de-DE" dirty="0"/>
              <a:t> </a:t>
            </a:r>
            <a:r>
              <a:rPr lang="de-DE" dirty="0" err="1"/>
              <a:t>of</a:t>
            </a:r>
            <a:r>
              <a:rPr lang="de-DE" dirty="0"/>
              <a:t> </a:t>
            </a:r>
            <a:r>
              <a:rPr lang="de-DE" dirty="0" err="1"/>
              <a:t>machine</a:t>
            </a:r>
            <a:r>
              <a:rPr lang="de-DE" dirty="0"/>
              <a:t> </a:t>
            </a:r>
            <a:r>
              <a:rPr lang="de-DE" dirty="0" err="1"/>
              <a:t>learning</a:t>
            </a:r>
            <a:endParaRPr lang="de-DE" dirty="0"/>
          </a:p>
        </p:txBody>
      </p:sp>
      <p:sp>
        <p:nvSpPr>
          <p:cNvPr id="4" name="Foliennummernplatzhalter 3">
            <a:extLst>
              <a:ext uri="{FF2B5EF4-FFF2-40B4-BE49-F238E27FC236}">
                <a16:creationId xmlns:a16="http://schemas.microsoft.com/office/drawing/2014/main" id="{D4CBA759-8544-6267-2B25-F5C2A6E95CA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F25D-75B7-4469-B239-5627AFA0A93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90797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2" name="Google Shape;121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3" name="Google Shape;121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Explain</a:t>
            </a:r>
            <a:r>
              <a:rPr lang="de-DE" dirty="0"/>
              <a:t> </a:t>
            </a:r>
            <a:r>
              <a:rPr lang="de-DE" dirty="0" err="1"/>
              <a:t>training</a:t>
            </a:r>
            <a:r>
              <a:rPr lang="de-DE" dirty="0"/>
              <a:t> </a:t>
            </a:r>
            <a:r>
              <a:rPr lang="de-DE" dirty="0" err="1"/>
              <a:t>split</a:t>
            </a:r>
            <a:endParaRPr lang="de-DE" dirty="0"/>
          </a:p>
          <a:p>
            <a:endParaRPr lang="de-DE" dirty="0"/>
          </a:p>
          <a:p>
            <a:r>
              <a:rPr lang="de-DE" dirty="0" err="1"/>
              <a:t>Explain</a:t>
            </a:r>
            <a:r>
              <a:rPr lang="de-DE" dirty="0"/>
              <a:t> </a:t>
            </a:r>
            <a:r>
              <a:rPr lang="de-DE" dirty="0" err="1"/>
              <a:t>overfitting</a:t>
            </a:r>
            <a:r>
              <a:rPr lang="de-DE" dirty="0"/>
              <a:t> </a:t>
            </a:r>
            <a:r>
              <a:rPr lang="de-DE" dirty="0" err="1"/>
              <a:t>problem</a:t>
            </a:r>
            <a:endParaRPr lang="de-DE" dirty="0"/>
          </a:p>
        </p:txBody>
      </p:sp>
      <p:sp>
        <p:nvSpPr>
          <p:cNvPr id="4" name="Foliennummernplatzhalter 3"/>
          <p:cNvSpPr>
            <a:spLocks noGrp="1"/>
          </p:cNvSpPr>
          <p:nvPr>
            <p:ph type="sldNum" sz="quarter" idx="5"/>
          </p:nvPr>
        </p:nvSpPr>
        <p:spPr/>
        <p:txBody>
          <a:bodyPr/>
          <a:lstStyle/>
          <a:p>
            <a:fld id="{DD81F25D-75B7-4469-B239-5627AFA0A93B}" type="slidenum">
              <a:rPr lang="de-DE" smtClean="0"/>
              <a:t>42</a:t>
            </a:fld>
            <a:endParaRPr lang="de-DE"/>
          </a:p>
        </p:txBody>
      </p:sp>
    </p:spTree>
    <p:extLst>
      <p:ext uri="{BB962C8B-B14F-4D97-AF65-F5344CB8AC3E}">
        <p14:creationId xmlns:p14="http://schemas.microsoft.com/office/powerpoint/2010/main" val="536278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Based</a:t>
            </a:r>
            <a:r>
              <a:rPr lang="de-DE" dirty="0"/>
              <a:t> on </a:t>
            </a:r>
            <a:r>
              <a:rPr lang="de-DE" dirty="0" err="1"/>
              <a:t>the</a:t>
            </a:r>
            <a:r>
              <a:rPr lang="de-DE" dirty="0"/>
              <a:t> least </a:t>
            </a:r>
            <a:r>
              <a:rPr lang="de-DE" dirty="0" err="1"/>
              <a:t>squares</a:t>
            </a:r>
            <a:r>
              <a:rPr lang="de-DE" dirty="0"/>
              <a:t> Verfahren</a:t>
            </a:r>
          </a:p>
          <a:p>
            <a:endParaRPr lang="de-DE" dirty="0"/>
          </a:p>
          <a:p>
            <a:r>
              <a:rPr lang="de-DE" dirty="0"/>
              <a:t>Goal: </a:t>
            </a:r>
            <a:r>
              <a:rPr lang="de-DE" dirty="0" err="1"/>
              <a:t>Minimize</a:t>
            </a:r>
            <a:r>
              <a:rPr lang="de-DE" dirty="0"/>
              <a:t> </a:t>
            </a:r>
            <a:r>
              <a:rPr lang="de-DE" dirty="0" err="1"/>
              <a:t>the</a:t>
            </a:r>
            <a:r>
              <a:rPr lang="de-DE" dirty="0"/>
              <a:t> </a:t>
            </a:r>
            <a:r>
              <a:rPr lang="de-DE" dirty="0" err="1"/>
              <a:t>sum</a:t>
            </a:r>
            <a:r>
              <a:rPr lang="de-DE" dirty="0"/>
              <a:t> </a:t>
            </a:r>
            <a:r>
              <a:rPr lang="de-DE" dirty="0" err="1"/>
              <a:t>of</a:t>
            </a:r>
            <a:r>
              <a:rPr lang="de-DE" dirty="0"/>
              <a:t> </a:t>
            </a:r>
            <a:r>
              <a:rPr lang="de-DE" dirty="0" err="1"/>
              <a:t>the</a:t>
            </a:r>
            <a:r>
              <a:rPr lang="de-DE" dirty="0"/>
              <a:t> </a:t>
            </a:r>
            <a:r>
              <a:rPr lang="de-DE" dirty="0" err="1"/>
              <a:t>variance</a:t>
            </a:r>
            <a:r>
              <a:rPr lang="de-DE" dirty="0"/>
              <a:t> </a:t>
            </a:r>
            <a:r>
              <a:rPr lang="de-DE" dirty="0" err="1"/>
              <a:t>of</a:t>
            </a:r>
            <a:r>
              <a:rPr lang="de-DE" dirty="0"/>
              <a:t> </a:t>
            </a:r>
            <a:r>
              <a:rPr lang="de-DE" dirty="0" err="1"/>
              <a:t>the</a:t>
            </a:r>
            <a:r>
              <a:rPr lang="de-DE" dirty="0"/>
              <a:t> </a:t>
            </a:r>
            <a:r>
              <a:rPr lang="de-DE" dirty="0" err="1"/>
              <a:t>clusters</a:t>
            </a:r>
            <a:r>
              <a:rPr lang="de-DE" dirty="0"/>
              <a:t> J</a:t>
            </a:r>
          </a:p>
          <a:p>
            <a:endParaRPr lang="de-DE" dirty="0"/>
          </a:p>
          <a:p>
            <a:r>
              <a:rPr lang="de-DE" dirty="0"/>
              <a:t>First </a:t>
            </a:r>
            <a:r>
              <a:rPr lang="de-DE" dirty="0" err="1"/>
              <a:t>initialize</a:t>
            </a:r>
            <a:r>
              <a:rPr lang="de-DE" dirty="0"/>
              <a:t> at </a:t>
            </a:r>
            <a:r>
              <a:rPr lang="de-DE" dirty="0" err="1"/>
              <a:t>random</a:t>
            </a:r>
            <a:r>
              <a:rPr lang="de-DE" dirty="0"/>
              <a:t> k – </a:t>
            </a:r>
            <a:r>
              <a:rPr lang="de-DE" dirty="0" err="1"/>
              <a:t>means</a:t>
            </a:r>
            <a:r>
              <a:rPr lang="de-DE" dirty="0"/>
              <a:t> (</a:t>
            </a:r>
            <a:r>
              <a:rPr lang="de-DE" dirty="0" err="1"/>
              <a:t>hence</a:t>
            </a:r>
            <a:r>
              <a:rPr lang="de-DE" dirty="0"/>
              <a:t> </a:t>
            </a:r>
            <a:r>
              <a:rPr lang="de-DE" dirty="0" err="1"/>
              <a:t>the</a:t>
            </a:r>
            <a:r>
              <a:rPr lang="de-DE" dirty="0"/>
              <a:t> </a:t>
            </a:r>
            <a:r>
              <a:rPr lang="de-DE" dirty="0" err="1"/>
              <a:t>name</a:t>
            </a:r>
            <a:r>
              <a:rPr lang="de-DE" dirty="0"/>
              <a:t> </a:t>
            </a:r>
            <a:r>
              <a:rPr lang="de-DE" dirty="0" err="1"/>
              <a:t>of</a:t>
            </a:r>
            <a:r>
              <a:rPr lang="de-DE" dirty="0"/>
              <a:t> </a:t>
            </a:r>
            <a:r>
              <a:rPr lang="de-DE" dirty="0" err="1"/>
              <a:t>the</a:t>
            </a:r>
            <a:r>
              <a:rPr lang="de-DE" dirty="0"/>
              <a:t> </a:t>
            </a:r>
            <a:r>
              <a:rPr lang="de-DE" dirty="0" err="1"/>
              <a:t>algorithm</a:t>
            </a:r>
            <a:r>
              <a:rPr lang="de-DE" dirty="0"/>
              <a:t>)</a:t>
            </a:r>
          </a:p>
          <a:p>
            <a:endParaRPr lang="de-DE" dirty="0"/>
          </a:p>
          <a:p>
            <a:r>
              <a:rPr lang="de-DE" dirty="0"/>
              <a:t>t stands </a:t>
            </a:r>
            <a:r>
              <a:rPr lang="de-DE" dirty="0" err="1"/>
              <a:t>for</a:t>
            </a:r>
            <a:r>
              <a:rPr lang="de-DE" dirty="0"/>
              <a:t> </a:t>
            </a:r>
            <a:r>
              <a:rPr lang="de-DE" dirty="0" err="1"/>
              <a:t>the</a:t>
            </a:r>
            <a:r>
              <a:rPr lang="de-DE" dirty="0"/>
              <a:t> time </a:t>
            </a:r>
            <a:r>
              <a:rPr lang="de-DE" dirty="0" err="1"/>
              <a:t>step</a:t>
            </a:r>
            <a:r>
              <a:rPr lang="de-DE" dirty="0"/>
              <a:t>;</a:t>
            </a:r>
          </a:p>
          <a:p>
            <a:endParaRPr lang="de-DE" dirty="0"/>
          </a:p>
          <a:p>
            <a:r>
              <a:rPr lang="de-DE" dirty="0"/>
              <a:t>In </a:t>
            </a:r>
            <a:r>
              <a:rPr lang="de-DE" dirty="0" err="1"/>
              <a:t>our</a:t>
            </a:r>
            <a:r>
              <a:rPr lang="de-DE" dirty="0"/>
              <a:t> </a:t>
            </a:r>
            <a:r>
              <a:rPr lang="de-DE" dirty="0" err="1"/>
              <a:t>example</a:t>
            </a:r>
            <a:r>
              <a:rPr lang="de-DE" dirty="0"/>
              <a:t> </a:t>
            </a:r>
            <a:r>
              <a:rPr lang="de-DE" dirty="0" err="1"/>
              <a:t>we</a:t>
            </a:r>
            <a:r>
              <a:rPr lang="de-DE" dirty="0"/>
              <a:t> </a:t>
            </a:r>
            <a:r>
              <a:rPr lang="de-DE" dirty="0" err="1"/>
              <a:t>use</a:t>
            </a:r>
            <a:r>
              <a:rPr lang="de-DE" dirty="0"/>
              <a:t> k = 2; k </a:t>
            </a:r>
            <a:r>
              <a:rPr lang="de-DE" dirty="0" err="1"/>
              <a:t>is</a:t>
            </a:r>
            <a:r>
              <a:rPr lang="de-DE" dirty="0"/>
              <a:t> a so </a:t>
            </a:r>
            <a:r>
              <a:rPr lang="de-DE" dirty="0" err="1"/>
              <a:t>called</a:t>
            </a:r>
            <a:r>
              <a:rPr lang="de-DE" dirty="0"/>
              <a:t> </a:t>
            </a:r>
            <a:r>
              <a:rPr lang="de-DE" dirty="0" err="1"/>
              <a:t>hyperparameter</a:t>
            </a:r>
            <a:r>
              <a:rPr lang="de-DE" dirty="0"/>
              <a:t> </a:t>
            </a:r>
            <a:r>
              <a:rPr lang="de-DE" dirty="0" err="1"/>
              <a:t>of</a:t>
            </a:r>
            <a:r>
              <a:rPr lang="de-DE" dirty="0"/>
              <a:t> </a:t>
            </a:r>
            <a:r>
              <a:rPr lang="de-DE" dirty="0" err="1"/>
              <a:t>the</a:t>
            </a:r>
            <a:r>
              <a:rPr lang="de-DE" dirty="0"/>
              <a:t> </a:t>
            </a:r>
            <a:r>
              <a:rPr lang="de-DE" dirty="0" err="1"/>
              <a:t>algorithm</a:t>
            </a:r>
            <a:r>
              <a:rPr lang="de-DE" dirty="0"/>
              <a:t>, </a:t>
            </a:r>
            <a:r>
              <a:rPr lang="de-DE" dirty="0" err="1"/>
              <a:t>meaning</a:t>
            </a:r>
            <a:r>
              <a:rPr lang="de-DE" dirty="0"/>
              <a:t> </a:t>
            </a:r>
            <a:r>
              <a:rPr lang="de-DE" dirty="0" err="1"/>
              <a:t>it</a:t>
            </a:r>
            <a:r>
              <a:rPr lang="de-DE" dirty="0"/>
              <a:t> </a:t>
            </a:r>
            <a:r>
              <a:rPr lang="de-DE" dirty="0" err="1"/>
              <a:t>needs</a:t>
            </a:r>
            <a:r>
              <a:rPr lang="de-DE" dirty="0"/>
              <a:t> </a:t>
            </a:r>
            <a:r>
              <a:rPr lang="de-DE" dirty="0" err="1"/>
              <a:t>to</a:t>
            </a:r>
            <a:r>
              <a:rPr lang="de-DE" dirty="0"/>
              <a:t> </a:t>
            </a:r>
            <a:r>
              <a:rPr lang="de-DE" dirty="0" err="1"/>
              <a:t>be</a:t>
            </a:r>
            <a:r>
              <a:rPr lang="de-DE" dirty="0"/>
              <a:t> </a:t>
            </a:r>
            <a:r>
              <a:rPr lang="de-DE" dirty="0" err="1"/>
              <a:t>set</a:t>
            </a:r>
            <a:r>
              <a:rPr lang="de-DE" dirty="0"/>
              <a:t> and </a:t>
            </a:r>
            <a:r>
              <a:rPr lang="de-DE" dirty="0" err="1"/>
              <a:t>is</a:t>
            </a:r>
            <a:r>
              <a:rPr lang="de-DE" dirty="0"/>
              <a:t> not </a:t>
            </a:r>
            <a:r>
              <a:rPr lang="de-DE" dirty="0" err="1"/>
              <a:t>calculated</a:t>
            </a:r>
            <a:r>
              <a:rPr lang="de-DE" dirty="0"/>
              <a:t> </a:t>
            </a:r>
            <a:r>
              <a:rPr lang="de-DE" dirty="0" err="1"/>
              <a:t>by</a:t>
            </a:r>
            <a:r>
              <a:rPr lang="de-DE" dirty="0"/>
              <a:t> </a:t>
            </a:r>
            <a:r>
              <a:rPr lang="de-DE" dirty="0" err="1"/>
              <a:t>the</a:t>
            </a:r>
            <a:r>
              <a:rPr lang="de-DE" dirty="0"/>
              <a:t> </a:t>
            </a:r>
            <a:r>
              <a:rPr lang="de-DE" dirty="0" err="1"/>
              <a:t>algorithm</a:t>
            </a:r>
            <a:endParaRPr lang="de-DE" dirty="0"/>
          </a:p>
          <a:p>
            <a:endParaRPr lang="de-DE" dirty="0"/>
          </a:p>
          <a:p>
            <a:endParaRPr lang="de-DE" dirty="0"/>
          </a:p>
        </p:txBody>
      </p:sp>
      <p:sp>
        <p:nvSpPr>
          <p:cNvPr id="4" name="Foliennummernplatzhalter 3"/>
          <p:cNvSpPr>
            <a:spLocks noGrp="1"/>
          </p:cNvSpPr>
          <p:nvPr>
            <p:ph type="sldNum" sz="quarter" idx="5"/>
          </p:nvPr>
        </p:nvSpPr>
        <p:spPr/>
        <p:txBody>
          <a:bodyPr/>
          <a:lstStyle/>
          <a:p>
            <a:fld id="{DD81F25D-75B7-4469-B239-5627AFA0A93B}" type="slidenum">
              <a:rPr lang="de-DE" smtClean="0"/>
              <a:t>47</a:t>
            </a:fld>
            <a:endParaRPr lang="de-DE"/>
          </a:p>
        </p:txBody>
      </p:sp>
    </p:spTree>
    <p:extLst>
      <p:ext uri="{BB962C8B-B14F-4D97-AF65-F5344CB8AC3E}">
        <p14:creationId xmlns:p14="http://schemas.microsoft.com/office/powerpoint/2010/main" val="28252447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D81F25D-75B7-4469-B239-5627AFA0A93B}" type="slidenum">
              <a:rPr lang="de-DE" smtClean="0"/>
              <a:t>48</a:t>
            </a:fld>
            <a:endParaRPr lang="de-DE"/>
          </a:p>
        </p:txBody>
      </p:sp>
    </p:spTree>
    <p:extLst>
      <p:ext uri="{BB962C8B-B14F-4D97-AF65-F5344CB8AC3E}">
        <p14:creationId xmlns:p14="http://schemas.microsoft.com/office/powerpoint/2010/main" val="2742042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D81F25D-75B7-4469-B239-5627AFA0A93B}" type="slidenum">
              <a:rPr lang="de-DE" smtClean="0"/>
              <a:t>49</a:t>
            </a:fld>
            <a:endParaRPr lang="de-DE"/>
          </a:p>
        </p:txBody>
      </p:sp>
    </p:spTree>
    <p:extLst>
      <p:ext uri="{BB962C8B-B14F-4D97-AF65-F5344CB8AC3E}">
        <p14:creationId xmlns:p14="http://schemas.microsoft.com/office/powerpoint/2010/main" val="2836940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4" name="Google Shape;1594;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Let’s take a look at what just happened.</a:t>
            </a:r>
            <a:endParaRPr/>
          </a:p>
          <a:p>
            <a:pPr marL="0" lvl="0" indent="0" algn="l" rtl="0">
              <a:spcBef>
                <a:spcPts val="0"/>
              </a:spcBef>
              <a:spcAft>
                <a:spcPts val="0"/>
              </a:spcAft>
              <a:buNone/>
            </a:pPr>
            <a:endParaRPr/>
          </a:p>
          <a:p>
            <a:pPr marL="0" lvl="0" indent="0" algn="l" rtl="0">
              <a:spcBef>
                <a:spcPts val="0"/>
              </a:spcBef>
              <a:spcAft>
                <a:spcPts val="0"/>
              </a:spcAft>
              <a:buNone/>
            </a:pPr>
            <a:r>
              <a:rPr lang="en-US"/>
              <a:t>What you are looking at here is another simplified version of a deep neural network. On the bottom we have the inputs, in this case they might represent each pixel value of an image. On the top we have an output that is generated, in this case it could be the probability the image contains a dog. On the left, you can see the output that *should* have been generated…in this case, if the image were a dog, the output *should* have been 100%.</a:t>
            </a:r>
            <a:endParaRPr/>
          </a:p>
          <a:p>
            <a:pPr marL="0" lvl="0" indent="0" algn="l" rtl="0">
              <a:spcBef>
                <a:spcPts val="0"/>
              </a:spcBef>
              <a:spcAft>
                <a:spcPts val="0"/>
              </a:spcAft>
              <a:buNone/>
            </a:pPr>
            <a:endParaRPr/>
          </a:p>
          <a:p>
            <a:pPr marL="0" lvl="0" indent="0" algn="l" rtl="0">
              <a:spcBef>
                <a:spcPts val="0"/>
              </a:spcBef>
              <a:spcAft>
                <a:spcPts val="0"/>
              </a:spcAft>
              <a:buNone/>
            </a:pPr>
            <a:r>
              <a:rPr lang="en-US"/>
              <a:t>We feed each image through the network to get a prediction which at first will be wrong. In this case, we’re saying it’s 5 units away from what it should have been (maybe it said 95% likelihood of being a dog).</a:t>
            </a:r>
            <a:endParaRPr/>
          </a:p>
          <a:p>
            <a:pPr marL="0" lvl="0" indent="0" algn="l" rtl="0">
              <a:spcBef>
                <a:spcPts val="0"/>
              </a:spcBef>
              <a:spcAft>
                <a:spcPts val="0"/>
              </a:spcAft>
              <a:buNone/>
            </a:pPr>
            <a:endParaRPr/>
          </a:p>
          <a:p>
            <a:pPr marL="0" lvl="0" indent="0" algn="l" rtl="0">
              <a:spcBef>
                <a:spcPts val="0"/>
              </a:spcBef>
              <a:spcAft>
                <a:spcPts val="0"/>
              </a:spcAft>
              <a:buNone/>
            </a:pPr>
            <a:r>
              <a:rPr lang="en-US"/>
              <a:t>Then, we change the network in some small way. [Next slide]</a:t>
            </a:r>
            <a:endParaRPr/>
          </a:p>
        </p:txBody>
      </p:sp>
      <p:sp>
        <p:nvSpPr>
          <p:cNvPr id="1595" name="Google Shape;1595;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9" name="Google Shape;167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What we change are the coefficients, the multipliers attached to each operation, what we call the ‘weights.’ You can see in this visual, we tried to make this top left “weight” bigger. </a:t>
            </a:r>
            <a:endParaRPr/>
          </a:p>
          <a:p>
            <a:pPr marL="0" lvl="0" indent="0" algn="l" rtl="0">
              <a:spcBef>
                <a:spcPts val="0"/>
              </a:spcBef>
              <a:spcAft>
                <a:spcPts val="0"/>
              </a:spcAft>
              <a:buNone/>
            </a:pPr>
            <a:endParaRPr/>
          </a:p>
          <a:p>
            <a:pPr marL="0" lvl="0" indent="0" algn="l" rtl="0">
              <a:spcBef>
                <a:spcPts val="0"/>
              </a:spcBef>
              <a:spcAft>
                <a:spcPts val="0"/>
              </a:spcAft>
              <a:buNone/>
            </a:pPr>
            <a:r>
              <a:rPr lang="en-US"/>
              <a:t>What effect did that have on the error?</a:t>
            </a:r>
            <a:endParaRPr/>
          </a:p>
          <a:p>
            <a:pPr marL="0" lvl="0" indent="0" algn="l" rtl="0">
              <a:spcBef>
                <a:spcPts val="0"/>
              </a:spcBef>
              <a:spcAft>
                <a:spcPts val="0"/>
              </a:spcAft>
              <a:buNone/>
            </a:pPr>
            <a:endParaRPr/>
          </a:p>
          <a:p>
            <a:pPr marL="0" lvl="0" indent="0" algn="l" rtl="0">
              <a:spcBef>
                <a:spcPts val="0"/>
              </a:spcBef>
              <a:spcAft>
                <a:spcPts val="0"/>
              </a:spcAft>
              <a:buNone/>
            </a:pPr>
            <a:r>
              <a:rPr lang="en-US"/>
              <a:t>Exactly. So what do you think we should have done instead?</a:t>
            </a:r>
            <a:endParaRPr/>
          </a:p>
          <a:p>
            <a:pPr marL="0" lvl="0" indent="0" algn="l" rtl="0">
              <a:spcBef>
                <a:spcPts val="0"/>
              </a:spcBef>
              <a:spcAft>
                <a:spcPts val="0"/>
              </a:spcAft>
              <a:buNone/>
            </a:pPr>
            <a:endParaRPr/>
          </a:p>
          <a:p>
            <a:pPr marL="0" lvl="0" indent="0" algn="l" rtl="0">
              <a:spcBef>
                <a:spcPts val="0"/>
              </a:spcBef>
              <a:spcAft>
                <a:spcPts val="0"/>
              </a:spcAft>
              <a:buNone/>
            </a:pPr>
            <a:r>
              <a:rPr lang="en-US"/>
              <a:t>Exactly. [Next slide]</a:t>
            </a:r>
            <a:endParaRPr/>
          </a:p>
        </p:txBody>
      </p:sp>
      <p:sp>
        <p:nvSpPr>
          <p:cNvPr id="1680" name="Google Shape;1680;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7" name="Google Shape;173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Clearly this is the goal. Change each weight by a small amount in the direction that decreases the error. Note that this is one of hundreds of thousands or millions of weights in a neural network.</a:t>
            </a:r>
            <a:endParaRPr/>
          </a:p>
          <a:p>
            <a:pPr marL="0" lvl="0" indent="0" algn="l" rtl="0">
              <a:spcBef>
                <a:spcPts val="0"/>
              </a:spcBef>
              <a:spcAft>
                <a:spcPts val="0"/>
              </a:spcAft>
              <a:buNone/>
            </a:pPr>
            <a:endParaRPr/>
          </a:p>
          <a:p>
            <a:pPr marL="0" lvl="0" indent="0" algn="l" rtl="0">
              <a:spcBef>
                <a:spcPts val="0"/>
              </a:spcBef>
              <a:spcAft>
                <a:spcPts val="0"/>
              </a:spcAft>
              <a:buNone/>
            </a:pPr>
            <a:r>
              <a:rPr lang="en-US"/>
              <a:t>[Feel free to share partial derivatives here but make sure to let the class know that THEY DON”T CALUCLATE THEM AND YOUR SHARING FOR THE NEAT FACTOR]</a:t>
            </a:r>
            <a:endParaRPr/>
          </a:p>
          <a:p>
            <a:pPr marL="0" lvl="0" indent="0" algn="l" rtl="0">
              <a:spcBef>
                <a:spcPts val="0"/>
              </a:spcBef>
              <a:spcAft>
                <a:spcPts val="0"/>
              </a:spcAft>
              <a:buNone/>
            </a:pPr>
            <a:endParaRPr/>
          </a:p>
          <a:p>
            <a:pPr marL="0" lvl="0" indent="0" algn="l" rtl="0">
              <a:spcBef>
                <a:spcPts val="0"/>
              </a:spcBef>
              <a:spcAft>
                <a:spcPts val="0"/>
              </a:spcAft>
              <a:buNone/>
            </a:pPr>
            <a:r>
              <a:rPr lang="en-US"/>
              <a:t>We call this method “Stochastic Gradient Descent”.</a:t>
            </a:r>
            <a:endParaRPr/>
          </a:p>
        </p:txBody>
      </p:sp>
      <p:sp>
        <p:nvSpPr>
          <p:cNvPr id="1738" name="Google Shape;173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26: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0" name="Google Shape;770;p26: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de-DE"/>
              <a:t>https://devblogs.nvidia.com/inference-next-step-gpu-accelerated-deep-learning/</a:t>
            </a:r>
            <a:endParaRPr/>
          </a:p>
          <a:p>
            <a:pPr marL="0" lvl="0" indent="0" algn="l" rtl="0">
              <a:spcBef>
                <a:spcPts val="0"/>
              </a:spcBef>
              <a:spcAft>
                <a:spcPts val="0"/>
              </a:spcAft>
              <a:buNone/>
            </a:pPr>
            <a:endParaRPr/>
          </a:p>
        </p:txBody>
      </p:sp>
      <p:sp>
        <p:nvSpPr>
          <p:cNvPr id="771" name="Google Shape;771;p26: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lvl="0" indent="0" algn="r" rtl="0">
              <a:spcBef>
                <a:spcPts val="0"/>
              </a:spcBef>
              <a:spcAft>
                <a:spcPts val="0"/>
              </a:spcAft>
              <a:buNone/>
            </a:pPr>
            <a:fld id="{00000000-1234-1234-1234-123412341234}" type="slidenum">
              <a:rPr lang="de-DE"/>
              <a:t>59</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4"/>
        <p:cNvGrpSpPr/>
        <p:nvPr/>
      </p:nvGrpSpPr>
      <p:grpSpPr>
        <a:xfrm>
          <a:off x="0" y="0"/>
          <a:ext cx="0" cy="0"/>
          <a:chOff x="0" y="0"/>
          <a:chExt cx="0" cy="0"/>
        </a:xfrm>
      </p:grpSpPr>
      <p:sp>
        <p:nvSpPr>
          <p:cNvPr id="2055" name="Google Shape;205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6" name="Google Shape;2056;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SzPts val="1110"/>
              <a:buFont typeface="Quattrocento Sans"/>
              <a:buNone/>
            </a:pPr>
            <a:r>
              <a:rPr lang="en-US" sz="1110" dirty="0"/>
              <a:t>Let’s take a look at how deep learning actually works in practice…</a:t>
            </a:r>
            <a:endParaRPr dirty="0"/>
          </a:p>
          <a:p>
            <a:pPr marL="0" lvl="0" indent="0" algn="l" rtl="0">
              <a:lnSpc>
                <a:spcPct val="80000"/>
              </a:lnSpc>
              <a:spcBef>
                <a:spcPts val="0"/>
              </a:spcBef>
              <a:spcAft>
                <a:spcPts val="0"/>
              </a:spcAft>
              <a:buNone/>
            </a:pPr>
            <a:endParaRPr sz="1110" dirty="0"/>
          </a:p>
          <a:p>
            <a:pPr marL="0" marR="0" lvl="0" indent="0" algn="l" rtl="0">
              <a:lnSpc>
                <a:spcPct val="80000"/>
              </a:lnSpc>
              <a:spcBef>
                <a:spcPts val="333"/>
              </a:spcBef>
              <a:spcAft>
                <a:spcPts val="0"/>
              </a:spcAft>
              <a:buClr>
                <a:schemeClr val="dk1"/>
              </a:buClr>
              <a:buSzPts val="1110"/>
              <a:buFont typeface="Quattrocento Sans"/>
              <a:buNone/>
            </a:pPr>
            <a:r>
              <a:rPr lang="en-US" sz="1110" dirty="0"/>
              <a:t>Here you can see a very simple model of an untrained neural network. At the top of the model, there is a row or “layer” that has 4 input nodes, and at the bottom there is a layer that has 2 output nodes. Between the input layer and the output layer are a few “hidden” layers with several nodes each. The white lines show which nodes in the input layer share their results with nodes in the first hidden layer, and so on all the way down to the output layer. You may hear the nodes referred to as “</a:t>
            </a:r>
            <a:r>
              <a:rPr lang="en-US" sz="1110" dirty="0" err="1"/>
              <a:t>perceptrons</a:t>
            </a:r>
            <a:r>
              <a:rPr lang="en-US" sz="1110" dirty="0"/>
              <a:t>” or “artificial neurons” since their behavior is inspired by the neurons in the human brain.</a:t>
            </a:r>
            <a:endParaRPr sz="1110" dirty="0"/>
          </a:p>
          <a:p>
            <a:pPr marL="0" lvl="0" indent="0" algn="l" rtl="0">
              <a:lnSpc>
                <a:spcPct val="80000"/>
              </a:lnSpc>
              <a:spcBef>
                <a:spcPts val="0"/>
              </a:spcBef>
              <a:spcAft>
                <a:spcPts val="0"/>
              </a:spcAft>
              <a:buNone/>
            </a:pPr>
            <a:endParaRPr sz="1110" dirty="0"/>
          </a:p>
          <a:p>
            <a:pPr marL="0" lvl="0" indent="0" algn="l" rtl="0">
              <a:lnSpc>
                <a:spcPct val="80000"/>
              </a:lnSpc>
              <a:spcBef>
                <a:spcPts val="0"/>
              </a:spcBef>
              <a:spcAft>
                <a:spcPts val="0"/>
              </a:spcAft>
              <a:buNone/>
            </a:pPr>
            <a:r>
              <a:rPr lang="en-US" sz="1110" dirty="0"/>
              <a:t>A real deep neural network model would have many additional layers between the input layer and the output layer - which is why it’s called “deep” - but a simplified model will work fine for this example.</a:t>
            </a:r>
            <a:endParaRPr dirty="0"/>
          </a:p>
          <a:p>
            <a:pPr marL="0" lvl="0" indent="0" algn="l" rtl="0">
              <a:lnSpc>
                <a:spcPct val="80000"/>
              </a:lnSpc>
              <a:spcBef>
                <a:spcPts val="0"/>
              </a:spcBef>
              <a:spcAft>
                <a:spcPts val="0"/>
              </a:spcAft>
              <a:buNone/>
            </a:pPr>
            <a:endParaRPr sz="1110" dirty="0"/>
          </a:p>
          <a:p>
            <a:pPr marL="0" lvl="0" indent="0" algn="l" rtl="0">
              <a:lnSpc>
                <a:spcPct val="80000"/>
              </a:lnSpc>
              <a:spcBef>
                <a:spcPts val="0"/>
              </a:spcBef>
              <a:spcAft>
                <a:spcPts val="0"/>
              </a:spcAft>
              <a:buNone/>
            </a:pPr>
            <a:r>
              <a:rPr lang="en-US" sz="1110" dirty="0"/>
              <a:t>Just keep in mind that the design of the neural network model is what makes it suitable for a particular task. For example, the best models for image classification are very different from the best models for speech recognition. And the variations can include the number layers, the number of nodes in each layer, the algorithms performed in each node, and the connections between nodes.</a:t>
            </a:r>
            <a:endParaRPr dirty="0"/>
          </a:p>
          <a:p>
            <a:pPr marL="0" lvl="0" indent="0" algn="l" rtl="0">
              <a:lnSpc>
                <a:spcPct val="80000"/>
              </a:lnSpc>
              <a:spcBef>
                <a:spcPts val="0"/>
              </a:spcBef>
              <a:spcAft>
                <a:spcPts val="0"/>
              </a:spcAft>
              <a:buNone/>
            </a:pPr>
            <a:endParaRPr sz="1110" dirty="0"/>
          </a:p>
          <a:p>
            <a:pPr marL="0" lvl="0" indent="0" algn="l" rtl="0">
              <a:lnSpc>
                <a:spcPct val="80000"/>
              </a:lnSpc>
              <a:spcBef>
                <a:spcPts val="0"/>
              </a:spcBef>
              <a:spcAft>
                <a:spcPts val="0"/>
              </a:spcAft>
              <a:buNone/>
            </a:pPr>
            <a:r>
              <a:rPr lang="en-US" sz="1110" dirty="0"/>
              <a:t>So, if the goal is to train a deep neural network to distinguish cats vs. dogs, you would select a neural network model that is designed to be good at image classification. </a:t>
            </a:r>
            <a:endParaRPr dirty="0"/>
          </a:p>
          <a:p>
            <a:pPr marL="0" lvl="0" indent="0" algn="l" rtl="0">
              <a:lnSpc>
                <a:spcPct val="80000"/>
              </a:lnSpc>
              <a:spcBef>
                <a:spcPts val="0"/>
              </a:spcBef>
              <a:spcAft>
                <a:spcPts val="0"/>
              </a:spcAft>
              <a:buNone/>
            </a:pPr>
            <a:endParaRPr sz="1110" dirty="0"/>
          </a:p>
          <a:p>
            <a:pPr marL="0" lvl="0" indent="0" algn="l" rtl="0">
              <a:lnSpc>
                <a:spcPct val="80000"/>
              </a:lnSpc>
              <a:spcBef>
                <a:spcPts val="0"/>
              </a:spcBef>
              <a:spcAft>
                <a:spcPts val="0"/>
              </a:spcAft>
              <a:buNone/>
            </a:pPr>
            <a:r>
              <a:rPr lang="en-US" sz="1110" dirty="0"/>
              <a:t>[next]</a:t>
            </a:r>
            <a:endParaRPr dirty="0"/>
          </a:p>
          <a:p>
            <a:pPr marL="0" lvl="0" indent="0" algn="l" rtl="0">
              <a:lnSpc>
                <a:spcPct val="80000"/>
              </a:lnSpc>
              <a:spcBef>
                <a:spcPts val="0"/>
              </a:spcBef>
              <a:spcAft>
                <a:spcPts val="0"/>
              </a:spcAft>
              <a:buNone/>
            </a:pPr>
            <a:endParaRPr sz="1110" dirty="0"/>
          </a:p>
        </p:txBody>
      </p:sp>
      <p:sp>
        <p:nvSpPr>
          <p:cNvPr id="2057" name="Google Shape;2057;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62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6" name="Google Shape;2066;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r>
              <a:rPr lang="en-US" sz="839" dirty="0"/>
              <a:t>The next step is to assemble a collection of representative examples to be used as a training dataset. In this case, several thousand images of both cats and dogs, each with a label indicating whether it belongs to the cat class or the dog class. To ensure the dataset is representative of all the pictures of dogs and cats that exist in the world, the dataset must include a wide range of species, poses, and environments in which dogs and cats may be observed.</a:t>
            </a:r>
            <a:endParaRPr dirty="0"/>
          </a:p>
          <a:p>
            <a:pPr marL="0" lvl="0" indent="0" algn="l" rtl="0">
              <a:lnSpc>
                <a:spcPct val="80000"/>
              </a:lnSpc>
              <a:spcBef>
                <a:spcPts val="0"/>
              </a:spcBef>
              <a:spcAft>
                <a:spcPts val="0"/>
              </a:spcAft>
              <a:buNone/>
            </a:pPr>
            <a:endParaRPr sz="839" dirty="0"/>
          </a:p>
          <a:p>
            <a:pPr marL="0" lvl="0" indent="0" algn="l" rtl="0">
              <a:lnSpc>
                <a:spcPct val="80000"/>
              </a:lnSpc>
              <a:spcBef>
                <a:spcPts val="0"/>
              </a:spcBef>
              <a:spcAft>
                <a:spcPts val="0"/>
              </a:spcAft>
              <a:buNone/>
            </a:pPr>
            <a:r>
              <a:rPr lang="en-US" sz="839" dirty="0"/>
              <a:t>Then a deep learning framework is used to feed the training dataset through the network. For each image that is processed through the network, each node in the output layer reports a number that indicates how confident it is that the image is a dog or a cat. In this case there are only two options, so the model only needs two nodes in the output layer – one for dogs and one for cats. When these final outputs are sorted most-confident to least-confident, the result is called a confidence vector. The deep learning framework then looks at the label for the image to determine whether the network chose the correct answer. If it chose correctly, the framework strengthens the weights of the connections that contributed to getting the correct answer. And vice-versa, if it chose incorrectly, the framework reduces the weights of the connections that contributed to getting the wrong answer.</a:t>
            </a:r>
            <a:endParaRPr dirty="0"/>
          </a:p>
          <a:p>
            <a:pPr marL="0" lvl="0" indent="0" algn="l" rtl="0">
              <a:lnSpc>
                <a:spcPct val="80000"/>
              </a:lnSpc>
              <a:spcBef>
                <a:spcPts val="0"/>
              </a:spcBef>
              <a:spcAft>
                <a:spcPts val="0"/>
              </a:spcAft>
              <a:buNone/>
            </a:pPr>
            <a:endParaRPr sz="839" dirty="0"/>
          </a:p>
          <a:p>
            <a:pPr marL="0" lvl="0" indent="0" algn="l" rtl="0">
              <a:lnSpc>
                <a:spcPct val="80000"/>
              </a:lnSpc>
              <a:spcBef>
                <a:spcPts val="0"/>
              </a:spcBef>
              <a:spcAft>
                <a:spcPts val="0"/>
              </a:spcAft>
              <a:buNone/>
            </a:pPr>
            <a:r>
              <a:rPr lang="en-US" sz="839" dirty="0"/>
              <a:t>After processing the entire training dataset once, the neural network will generally have enough experience to choose the correct answer a little more than half of the time (so better than a random coin toss) but it will require several additional rounds or “epochs” of processing the entire training dataset to achieve higher levels of accuracy.</a:t>
            </a:r>
            <a:endParaRPr dirty="0"/>
          </a:p>
          <a:p>
            <a:pPr marL="0" lvl="0" indent="0" algn="l" rtl="0">
              <a:lnSpc>
                <a:spcPct val="80000"/>
              </a:lnSpc>
              <a:spcBef>
                <a:spcPts val="0"/>
              </a:spcBef>
              <a:spcAft>
                <a:spcPts val="0"/>
              </a:spcAft>
              <a:buNone/>
            </a:pPr>
            <a:endParaRPr sz="839" dirty="0"/>
          </a:p>
          <a:p>
            <a:pPr marL="0" lvl="0" indent="0" algn="l" rtl="0">
              <a:lnSpc>
                <a:spcPct val="80000"/>
              </a:lnSpc>
              <a:spcBef>
                <a:spcPts val="0"/>
              </a:spcBef>
              <a:spcAft>
                <a:spcPts val="0"/>
              </a:spcAft>
              <a:buNone/>
            </a:pPr>
            <a:r>
              <a:rPr lang="en-US" sz="839" dirty="0"/>
              <a:t>It’s worth noting that there are readily available models for image classification, object recognition, image segmentation and several other tasks – but it is often necessary to modify these models to achieve high levels of accuracy for a particular dataset. So the computation required to train one version of the model is multiplied by the number of model variations that need to be evaluated. All of this processing requires a </a:t>
            </a:r>
            <a:r>
              <a:rPr lang="en-US" sz="839" i="1" dirty="0"/>
              <a:t>tremendous</a:t>
            </a:r>
            <a:r>
              <a:rPr lang="en-US" sz="839" dirty="0"/>
              <a:t> amount of computation, much of which can be performed in parallel, which makes deep learning an ideal workload for GPUs to accelerate.</a:t>
            </a:r>
            <a:endParaRPr dirty="0"/>
          </a:p>
          <a:p>
            <a:pPr marL="0" lvl="0" indent="0" algn="l" rtl="0">
              <a:lnSpc>
                <a:spcPct val="80000"/>
              </a:lnSpc>
              <a:spcBef>
                <a:spcPts val="0"/>
              </a:spcBef>
              <a:spcAft>
                <a:spcPts val="0"/>
              </a:spcAft>
              <a:buNone/>
            </a:pPr>
            <a:endParaRPr sz="839" dirty="0"/>
          </a:p>
          <a:p>
            <a:pPr marL="0" lvl="0" indent="0" algn="l" rtl="0">
              <a:lnSpc>
                <a:spcPct val="80000"/>
              </a:lnSpc>
              <a:spcBef>
                <a:spcPts val="0"/>
              </a:spcBef>
              <a:spcAft>
                <a:spcPts val="0"/>
              </a:spcAft>
              <a:buNone/>
            </a:pPr>
            <a:r>
              <a:rPr lang="en-US" sz="839" dirty="0"/>
              <a:t>There are also many deep learning frameworks to choose from, each with its own set of strengths, programming language interfaces, etc. but they’re all GPU-accelerated using </a:t>
            </a:r>
            <a:r>
              <a:rPr lang="en-US" sz="839" dirty="0" err="1"/>
              <a:t>cuDNN</a:t>
            </a:r>
            <a:r>
              <a:rPr lang="en-US" sz="839" dirty="0"/>
              <a:t> and other libraries in the NVIDIA Deep Learning SDK. You can learn more about all the deep learning frameworks and the NVIDIA Deep Learning SDK on our developer web site at developer.nvidia.com.</a:t>
            </a:r>
            <a:endParaRPr dirty="0"/>
          </a:p>
          <a:p>
            <a:pPr marL="0" lvl="0" indent="0" algn="l" rtl="0">
              <a:lnSpc>
                <a:spcPct val="80000"/>
              </a:lnSpc>
              <a:spcBef>
                <a:spcPts val="0"/>
              </a:spcBef>
              <a:spcAft>
                <a:spcPts val="0"/>
              </a:spcAft>
              <a:buNone/>
            </a:pPr>
            <a:endParaRPr sz="839" dirty="0"/>
          </a:p>
          <a:p>
            <a:pPr marL="0" lvl="0" indent="0" algn="l" rtl="0">
              <a:lnSpc>
                <a:spcPct val="80000"/>
              </a:lnSpc>
              <a:spcBef>
                <a:spcPts val="0"/>
              </a:spcBef>
              <a:spcAft>
                <a:spcPts val="0"/>
              </a:spcAft>
              <a:buNone/>
            </a:pPr>
            <a:r>
              <a:rPr lang="en-US" sz="839" dirty="0"/>
              <a:t>[next]</a:t>
            </a:r>
            <a:endParaRPr dirty="0"/>
          </a:p>
          <a:p>
            <a:pPr marL="0" lvl="0" indent="0" algn="l" rtl="0">
              <a:lnSpc>
                <a:spcPct val="80000"/>
              </a:lnSpc>
              <a:spcBef>
                <a:spcPts val="0"/>
              </a:spcBef>
              <a:spcAft>
                <a:spcPts val="0"/>
              </a:spcAft>
              <a:buNone/>
            </a:pPr>
            <a:endParaRPr sz="839" dirty="0"/>
          </a:p>
        </p:txBody>
      </p:sp>
      <p:sp>
        <p:nvSpPr>
          <p:cNvPr id="2067" name="Google Shape;2067;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63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1" name="Google Shape;12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2" name="Google Shape;12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5" name="Google Shape;207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So, now that the model has been trained on a large representative dataset, it’s very good at distinguishing between cats vs. dogs. But if you showed it a picture of a racoon it would be very confused since it has no experience with racoons, and would probably report a low confidence number for both dog and cat.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If you need the ability to classify racoons as well as dogs and cats, you would simply add a third node to the output layer of the model, expand the training dataset to include thousands of representative images of racoons, and use the deep learning framework to re-train the network.</a:t>
            </a:r>
            <a:endParaRPr dirty="0"/>
          </a:p>
          <a:p>
            <a:pPr marL="0" lvl="0" indent="0" algn="l" rtl="0">
              <a:spcBef>
                <a:spcPts val="0"/>
              </a:spcBef>
              <a:spcAft>
                <a:spcPts val="0"/>
              </a:spcAft>
              <a:buNone/>
            </a:pPr>
            <a:endParaRPr dirty="0"/>
          </a:p>
          <a:p>
            <a:pPr marL="0" marR="0" lvl="0" indent="0" algn="l" rtl="0">
              <a:lnSpc>
                <a:spcPct val="100000"/>
              </a:lnSpc>
              <a:spcBef>
                <a:spcPts val="360"/>
              </a:spcBef>
              <a:spcAft>
                <a:spcPts val="0"/>
              </a:spcAft>
              <a:buClr>
                <a:schemeClr val="dk1"/>
              </a:buClr>
              <a:buSzPts val="1200"/>
              <a:buFont typeface="Quattrocento Sans"/>
              <a:buNone/>
            </a:pPr>
            <a:r>
              <a:rPr lang="en-US" dirty="0"/>
              <a:t>There’s no need to manually write a racoon classifier algorithm and figure out how to integrate it into your application, just re-train the deep neural network with your new data set.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076" name="Google Shape;207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64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5"/>
        <p:cNvGrpSpPr/>
        <p:nvPr/>
      </p:nvGrpSpPr>
      <p:grpSpPr>
        <a:xfrm>
          <a:off x="0" y="0"/>
          <a:ext cx="0" cy="0"/>
          <a:chOff x="0" y="0"/>
          <a:chExt cx="0" cy="0"/>
        </a:xfrm>
      </p:grpSpPr>
      <p:sp>
        <p:nvSpPr>
          <p:cNvPr id="2106" name="Google Shape;210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7" name="Google Shape;2107;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r>
              <a:rPr lang="en-US" sz="660" dirty="0"/>
              <a:t>The next step is to assemble a collection of representative examples to be used as a training dataset. In this case, several thousand images of both cats and dogs, each with a label indicating whether it belongs to the cat class or the dog class. To ensure the dataset is representative of all the pictures of dogs and cats that exist in the world, the dataset must include a wide range of species, poses, and environments in which dogs and cats may be observed.</a:t>
            </a:r>
            <a:endParaRPr dirty="0"/>
          </a:p>
          <a:p>
            <a:pPr marL="0" lvl="0" indent="0" algn="l" rtl="0">
              <a:lnSpc>
                <a:spcPct val="80000"/>
              </a:lnSpc>
              <a:spcBef>
                <a:spcPts val="0"/>
              </a:spcBef>
              <a:spcAft>
                <a:spcPts val="0"/>
              </a:spcAft>
              <a:buNone/>
            </a:pPr>
            <a:endParaRPr sz="660" dirty="0"/>
          </a:p>
          <a:p>
            <a:pPr marL="0" lvl="0" indent="0" algn="l" rtl="0">
              <a:lnSpc>
                <a:spcPct val="80000"/>
              </a:lnSpc>
              <a:spcBef>
                <a:spcPts val="0"/>
              </a:spcBef>
              <a:spcAft>
                <a:spcPts val="0"/>
              </a:spcAft>
              <a:buNone/>
            </a:pPr>
            <a:r>
              <a:rPr lang="en-US" sz="660" dirty="0"/>
              <a:t>Then a deep learning framework is used to feed the training dataset through the network. For each image that is processed through the network, each node in the output layer reports a number that indicates how confident it is that the image is a dog or a cat. In this case there are only two options, so the model only needs two nodes in the output layer – one for dogs and one for cats. When these final outputs are sorted most-confident to least-confident, the result is called a confidence vector. The deep learning framework then looks at the label for the image to determine whether the network chose the correct answer. If it chose correctly, the framework strengthens the weights of the connections that contributed to getting the correct answer. And vice-versa, if it chose incorrectly, the framework reduces the weights of the connections that contributed to getting the wrong answer.</a:t>
            </a:r>
            <a:endParaRPr dirty="0"/>
          </a:p>
          <a:p>
            <a:pPr marL="0" lvl="0" indent="0" algn="l" rtl="0">
              <a:lnSpc>
                <a:spcPct val="80000"/>
              </a:lnSpc>
              <a:spcBef>
                <a:spcPts val="0"/>
              </a:spcBef>
              <a:spcAft>
                <a:spcPts val="0"/>
              </a:spcAft>
              <a:buNone/>
            </a:pPr>
            <a:endParaRPr sz="660" dirty="0"/>
          </a:p>
          <a:p>
            <a:pPr marL="0" lvl="0" indent="0" algn="l" rtl="0">
              <a:lnSpc>
                <a:spcPct val="80000"/>
              </a:lnSpc>
              <a:spcBef>
                <a:spcPts val="0"/>
              </a:spcBef>
              <a:spcAft>
                <a:spcPts val="0"/>
              </a:spcAft>
              <a:buNone/>
            </a:pPr>
            <a:r>
              <a:rPr lang="en-US" sz="660" dirty="0"/>
              <a:t>After processing the entire training dataset once, the neural network will generally have enough experience to choose the correct answer a little more than half of the time (so better than a random coin toss) but it will require several additional rounds or “epochs” of processing the entire training dataset to achieve higher levels of accuracy.</a:t>
            </a:r>
            <a:endParaRPr dirty="0"/>
          </a:p>
          <a:p>
            <a:pPr marL="0" lvl="0" indent="0" algn="l" rtl="0">
              <a:lnSpc>
                <a:spcPct val="80000"/>
              </a:lnSpc>
              <a:spcBef>
                <a:spcPts val="0"/>
              </a:spcBef>
              <a:spcAft>
                <a:spcPts val="0"/>
              </a:spcAft>
              <a:buNone/>
            </a:pPr>
            <a:endParaRPr sz="660" dirty="0"/>
          </a:p>
          <a:p>
            <a:pPr marL="0" lvl="0" indent="0" algn="l" rtl="0">
              <a:lnSpc>
                <a:spcPct val="80000"/>
              </a:lnSpc>
              <a:spcBef>
                <a:spcPts val="0"/>
              </a:spcBef>
              <a:spcAft>
                <a:spcPts val="0"/>
              </a:spcAft>
              <a:buNone/>
            </a:pPr>
            <a:r>
              <a:rPr lang="en-US" sz="660" dirty="0"/>
              <a:t>It’s worth noting that there are readily available models for image classification, object recognition, image segmentation and several other tasks – but it is often necessary to modify these models to achieve high levels of accuracy for a particular dataset. So the computation required to train one version of the model is multiplied by the number of model variations that need to be evaluated. All of this processing requires a </a:t>
            </a:r>
            <a:r>
              <a:rPr lang="en-US" sz="660" i="1" dirty="0"/>
              <a:t>tremendous</a:t>
            </a:r>
            <a:r>
              <a:rPr lang="en-US" sz="660" dirty="0"/>
              <a:t> amount of computation, much of which can be performed in parallel, which makes deep learning an ideal workload for GPUs to accelerate.</a:t>
            </a:r>
            <a:endParaRPr dirty="0"/>
          </a:p>
          <a:p>
            <a:pPr marL="0" lvl="0" indent="0" algn="l" rtl="0">
              <a:lnSpc>
                <a:spcPct val="80000"/>
              </a:lnSpc>
              <a:spcBef>
                <a:spcPts val="0"/>
              </a:spcBef>
              <a:spcAft>
                <a:spcPts val="0"/>
              </a:spcAft>
              <a:buNone/>
            </a:pPr>
            <a:endParaRPr sz="660" dirty="0"/>
          </a:p>
          <a:p>
            <a:pPr marL="0" lvl="0" indent="0" algn="l" rtl="0">
              <a:lnSpc>
                <a:spcPct val="80000"/>
              </a:lnSpc>
              <a:spcBef>
                <a:spcPts val="0"/>
              </a:spcBef>
              <a:spcAft>
                <a:spcPts val="0"/>
              </a:spcAft>
              <a:buNone/>
            </a:pPr>
            <a:r>
              <a:rPr lang="en-US" sz="660" dirty="0"/>
              <a:t>There are also many deep learning frameworks to choose from, each with its own set of strengths, programming language interfaces, etc. but they’re all GPU-accelerated using </a:t>
            </a:r>
            <a:r>
              <a:rPr lang="en-US" sz="660" dirty="0" err="1"/>
              <a:t>cuDNN</a:t>
            </a:r>
            <a:r>
              <a:rPr lang="en-US" sz="660" dirty="0"/>
              <a:t> and other libraries in the NVIDIA Deep Learning SDK. You can learn more about all the deep learning frameworks and the NVIDIA Deep Learning SDK on our developer web site at developer.nvidia.com.</a:t>
            </a:r>
            <a:endParaRPr dirty="0"/>
          </a:p>
          <a:p>
            <a:pPr marL="0" lvl="0" indent="0" algn="l" rtl="0">
              <a:lnSpc>
                <a:spcPct val="80000"/>
              </a:lnSpc>
              <a:spcBef>
                <a:spcPts val="0"/>
              </a:spcBef>
              <a:spcAft>
                <a:spcPts val="0"/>
              </a:spcAft>
              <a:buNone/>
            </a:pPr>
            <a:endParaRPr sz="660" dirty="0"/>
          </a:p>
          <a:p>
            <a:pPr marL="0" lvl="0" indent="0" algn="l" rtl="0">
              <a:lnSpc>
                <a:spcPct val="80000"/>
              </a:lnSpc>
              <a:spcBef>
                <a:spcPts val="0"/>
              </a:spcBef>
              <a:spcAft>
                <a:spcPts val="0"/>
              </a:spcAft>
              <a:buNone/>
            </a:pPr>
            <a:r>
              <a:rPr lang="en-US" sz="660" dirty="0"/>
              <a:t>So, now that the model has been trained on a large representative dataset, it’s very good at distinguishing between cats vs. dogs. But if you showed it a picture of a racoon it would be very confused since it has no experience with racoons, and would probably report a low confidence number for both dog and cat. </a:t>
            </a:r>
            <a:endParaRPr dirty="0"/>
          </a:p>
          <a:p>
            <a:pPr marL="0" lvl="0" indent="0" algn="l" rtl="0">
              <a:lnSpc>
                <a:spcPct val="80000"/>
              </a:lnSpc>
              <a:spcBef>
                <a:spcPts val="0"/>
              </a:spcBef>
              <a:spcAft>
                <a:spcPts val="0"/>
              </a:spcAft>
              <a:buNone/>
            </a:pPr>
            <a:endParaRPr sz="660" dirty="0"/>
          </a:p>
          <a:p>
            <a:pPr marL="0" lvl="0" indent="0" algn="l" rtl="0">
              <a:lnSpc>
                <a:spcPct val="80000"/>
              </a:lnSpc>
              <a:spcBef>
                <a:spcPts val="0"/>
              </a:spcBef>
              <a:spcAft>
                <a:spcPts val="0"/>
              </a:spcAft>
              <a:buNone/>
            </a:pPr>
            <a:r>
              <a:rPr lang="en-US" sz="660" dirty="0"/>
              <a:t>If you need the ability to classify racoons as well as dogs and cats, you would simply add a third node to the output layer of the model, expand the training dataset to include thousands of representative images of racoons, and use the deep learning framework to re-train the network.</a:t>
            </a:r>
            <a:endParaRPr dirty="0"/>
          </a:p>
          <a:p>
            <a:pPr marL="0" lvl="0" indent="0" algn="l" rtl="0">
              <a:lnSpc>
                <a:spcPct val="80000"/>
              </a:lnSpc>
              <a:spcBef>
                <a:spcPts val="0"/>
              </a:spcBef>
              <a:spcAft>
                <a:spcPts val="0"/>
              </a:spcAft>
              <a:buNone/>
            </a:pPr>
            <a:endParaRPr sz="660" dirty="0"/>
          </a:p>
          <a:p>
            <a:pPr marL="0" marR="0" lvl="0" indent="0" algn="l" rtl="0">
              <a:lnSpc>
                <a:spcPct val="80000"/>
              </a:lnSpc>
              <a:spcBef>
                <a:spcPts val="198"/>
              </a:spcBef>
              <a:spcAft>
                <a:spcPts val="0"/>
              </a:spcAft>
              <a:buClr>
                <a:schemeClr val="dk1"/>
              </a:buClr>
              <a:buSzPts val="660"/>
              <a:buFont typeface="Quattrocento Sans"/>
              <a:buNone/>
            </a:pPr>
            <a:r>
              <a:rPr lang="en-US" sz="660" dirty="0"/>
              <a:t>There’s no need to manually write a racoon classifier algorithm and figure out how to integrate it into your application, just re-train the deep neural network with your new data set.</a:t>
            </a:r>
            <a:endParaRPr dirty="0"/>
          </a:p>
          <a:p>
            <a:pPr marL="0" lvl="0" indent="0" algn="l" rtl="0">
              <a:lnSpc>
                <a:spcPct val="80000"/>
              </a:lnSpc>
              <a:spcBef>
                <a:spcPts val="0"/>
              </a:spcBef>
              <a:spcAft>
                <a:spcPts val="0"/>
              </a:spcAft>
              <a:buNone/>
            </a:pPr>
            <a:endParaRPr sz="660" dirty="0"/>
          </a:p>
          <a:p>
            <a:pPr marL="0" lvl="0" indent="0" algn="l" rtl="0">
              <a:lnSpc>
                <a:spcPct val="80000"/>
              </a:lnSpc>
              <a:spcBef>
                <a:spcPts val="0"/>
              </a:spcBef>
              <a:spcAft>
                <a:spcPts val="0"/>
              </a:spcAft>
              <a:buNone/>
            </a:pPr>
            <a:endParaRPr sz="660" dirty="0"/>
          </a:p>
          <a:p>
            <a:pPr marL="0" lvl="0" indent="0" algn="l" rtl="0">
              <a:lnSpc>
                <a:spcPct val="80000"/>
              </a:lnSpc>
              <a:spcBef>
                <a:spcPts val="0"/>
              </a:spcBef>
              <a:spcAft>
                <a:spcPts val="0"/>
              </a:spcAft>
              <a:buNone/>
            </a:pPr>
            <a:endParaRPr sz="660" dirty="0"/>
          </a:p>
        </p:txBody>
      </p:sp>
      <p:sp>
        <p:nvSpPr>
          <p:cNvPr id="2108" name="Google Shape;2108;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65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27: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2" name="Google Shape;782;p27: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de-DE" dirty="0"/>
              <a:t>https://devblogs.nvidia.com/inference-next-step-gpu-accelerated-deep-learning/</a:t>
            </a:r>
            <a:endParaRPr dirty="0"/>
          </a:p>
          <a:p>
            <a:pPr marL="0" lvl="0" indent="0" algn="l" rtl="0">
              <a:spcBef>
                <a:spcPts val="0"/>
              </a:spcBef>
              <a:spcAft>
                <a:spcPts val="0"/>
              </a:spcAft>
              <a:buNone/>
            </a:pPr>
            <a:endParaRPr dirty="0"/>
          </a:p>
        </p:txBody>
      </p:sp>
      <p:sp>
        <p:nvSpPr>
          <p:cNvPr id="783" name="Google Shape;783;p27: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lvl="0" indent="0" algn="r" rtl="0">
              <a:spcBef>
                <a:spcPts val="0"/>
              </a:spcBef>
              <a:spcAft>
                <a:spcPts val="0"/>
              </a:spcAft>
              <a:buNone/>
            </a:pPr>
            <a:fld id="{00000000-1234-1234-1234-123412341234}" type="slidenum">
              <a:rPr lang="de-DE"/>
              <a:t>66</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What</a:t>
            </a:r>
            <a:r>
              <a:rPr lang="de-DE" dirty="0"/>
              <a:t> </a:t>
            </a:r>
            <a:r>
              <a:rPr lang="de-DE" dirty="0" err="1"/>
              <a:t>kind</a:t>
            </a:r>
            <a:r>
              <a:rPr lang="de-DE" dirty="0"/>
              <a:t> </a:t>
            </a:r>
            <a:r>
              <a:rPr lang="de-DE" dirty="0" err="1"/>
              <a:t>of</a:t>
            </a:r>
            <a:r>
              <a:rPr lang="de-DE" dirty="0"/>
              <a:t> </a:t>
            </a:r>
            <a:r>
              <a:rPr lang="de-DE" dirty="0" err="1"/>
              <a:t>inputs</a:t>
            </a:r>
            <a:r>
              <a:rPr lang="de-DE" dirty="0"/>
              <a:t> </a:t>
            </a:r>
            <a:r>
              <a:rPr lang="de-DE" dirty="0" err="1"/>
              <a:t>are</a:t>
            </a:r>
            <a:r>
              <a:rPr lang="de-DE" dirty="0"/>
              <a:t> </a:t>
            </a:r>
            <a:r>
              <a:rPr lang="de-DE" dirty="0" err="1"/>
              <a:t>there</a:t>
            </a:r>
            <a:r>
              <a:rPr lang="de-DE" dirty="0"/>
              <a:t> in </a:t>
            </a:r>
            <a:r>
              <a:rPr lang="de-DE" dirty="0" err="1"/>
              <a:t>computervision</a:t>
            </a:r>
            <a:r>
              <a:rPr lang="de-DE" dirty="0"/>
              <a:t>?</a:t>
            </a:r>
          </a:p>
        </p:txBody>
      </p:sp>
      <p:sp>
        <p:nvSpPr>
          <p:cNvPr id="4" name="Foliennummernplatzhalter 3"/>
          <p:cNvSpPr>
            <a:spLocks noGrp="1"/>
          </p:cNvSpPr>
          <p:nvPr>
            <p:ph type="sldNum" sz="quarter" idx="5"/>
          </p:nvPr>
        </p:nvSpPr>
        <p:spPr/>
        <p:txBody>
          <a:bodyPr/>
          <a:lstStyle/>
          <a:p>
            <a:fld id="{DD81F25D-75B7-4469-B239-5627AFA0A93B}" type="slidenum">
              <a:rPr lang="de-DE" smtClean="0"/>
              <a:t>70</a:t>
            </a:fld>
            <a:endParaRPr lang="de-DE"/>
          </a:p>
        </p:txBody>
      </p:sp>
    </p:spTree>
    <p:extLst>
      <p:ext uri="{BB962C8B-B14F-4D97-AF65-F5344CB8AC3E}">
        <p14:creationId xmlns:p14="http://schemas.microsoft.com/office/powerpoint/2010/main" val="4255518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rtl="0">
              <a:spcBef>
                <a:spcPts val="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In Deep Learning, there are many different ways to construction a layer.  One of the most important techniques is a convolutional neural network.   A convolution neural network applies a small kernel to a patch of the input data.   Applying kernels like this are much less computationally intensive than a fully connected network.</a:t>
            </a:r>
            <a:endParaRPr lang="en-US" dirty="0"/>
          </a:p>
          <a:p>
            <a:pPr marL="0" marR="0" lvl="0" indent="0" algn="l" rtl="0">
              <a:spcBef>
                <a:spcPts val="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	Kernel = filter = matrix (typically small)</a:t>
            </a:r>
            <a:endParaRPr lang="en-US" dirty="0"/>
          </a:p>
          <a:p>
            <a:pPr marL="0" marR="0" lvl="0" indent="0" algn="l" rtl="0">
              <a:spcBef>
                <a:spcPts val="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	Dot production calculation is performed between convolution (filter) and source pixels</a:t>
            </a:r>
            <a:endParaRPr lang="en-US" dirty="0"/>
          </a:p>
          <a:p>
            <a:pPr marL="0" marR="0" lvl="0" indent="0" algn="l" rtl="0">
              <a:spcBef>
                <a:spcPts val="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		Result is stored in an activation map</a:t>
            </a:r>
            <a:endParaRPr lang="en-US" dirty="0"/>
          </a:p>
          <a:p>
            <a:pPr marL="0" marR="0" lvl="0" indent="0" algn="l" rtl="0">
              <a:spcBef>
                <a:spcPts val="33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This convolution example is shown here in 2D but can be done in any amount of dimensions. </a:t>
            </a:r>
            <a:endParaRPr lang="en-US" dirty="0"/>
          </a:p>
          <a:p>
            <a:pPr marL="0" marR="0" lvl="0" indent="0" algn="l" rtl="0">
              <a:spcBef>
                <a:spcPts val="33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We have a convolution kernel in the center, to transform the source image.</a:t>
            </a:r>
            <a:endParaRPr lang="en-US" dirty="0"/>
          </a:p>
          <a:p>
            <a:pPr marL="0" marR="0" lvl="0" indent="0" algn="l" rtl="0">
              <a:spcBef>
                <a:spcPts val="33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At each location we do a pair wise multiplication of the kernel and the source values and sum these together to get the destination value.</a:t>
            </a:r>
            <a:endParaRPr lang="en-US" dirty="0"/>
          </a:p>
          <a:p>
            <a:pPr marL="0" marR="0" lvl="0" indent="0" algn="l" rtl="0">
              <a:spcBef>
                <a:spcPts val="33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Source Left: http://www.biomachina.org/courses/structures/01.html</a:t>
            </a:r>
            <a:endParaRPr lang="en-US" dirty="0"/>
          </a:p>
          <a:p>
            <a:pPr marL="0" marR="0" lvl="0" indent="0" algn="l" rtl="0">
              <a:spcBef>
                <a:spcPts val="33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Source Right: http://www.westworld.be</a:t>
            </a:r>
            <a:endParaRPr lang="en-US" dirty="0"/>
          </a:p>
          <a:p>
            <a:endParaRPr lang="de-DE" dirty="0"/>
          </a:p>
        </p:txBody>
      </p:sp>
      <p:sp>
        <p:nvSpPr>
          <p:cNvPr id="4" name="Foliennummernplatzhalter 3"/>
          <p:cNvSpPr>
            <a:spLocks noGrp="1"/>
          </p:cNvSpPr>
          <p:nvPr>
            <p:ph type="sldNum" sz="quarter" idx="5"/>
          </p:nvPr>
        </p:nvSpPr>
        <p:spPr/>
        <p:txBody>
          <a:bodyPr/>
          <a:lstStyle/>
          <a:p>
            <a:fld id="{DD81F25D-75B7-4469-B239-5627AFA0A93B}" type="slidenum">
              <a:rPr lang="de-DE" smtClean="0"/>
              <a:t>72</a:t>
            </a:fld>
            <a:endParaRPr lang="de-DE"/>
          </a:p>
        </p:txBody>
      </p:sp>
    </p:spTree>
    <p:extLst>
      <p:ext uri="{BB962C8B-B14F-4D97-AF65-F5344CB8AC3E}">
        <p14:creationId xmlns:p14="http://schemas.microsoft.com/office/powerpoint/2010/main" val="33412998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29: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808" name="Google Shape;808;p29: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3CA41-C196-AD7F-D9E8-5B2458D4DEC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B5280A7-D736-B17B-C08A-DE928E2AD0E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B865D49-1CBF-854F-B648-BD882C10A3B2}"/>
              </a:ext>
            </a:extLst>
          </p:cNvPr>
          <p:cNvSpPr>
            <a:spLocks noGrp="1"/>
          </p:cNvSpPr>
          <p:nvPr>
            <p:ph type="body" idx="1"/>
          </p:nvPr>
        </p:nvSpPr>
        <p:spPr/>
        <p:txBody>
          <a:bodyPr/>
          <a:lstStyle/>
          <a:p>
            <a:pPr marL="0" marR="0" lvl="0" indent="0" algn="l" rtl="0">
              <a:spcBef>
                <a:spcPts val="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This is an abstracted view of a network like </a:t>
            </a:r>
            <a:r>
              <a:rPr lang="en-US" sz="1200" b="0" i="0" u="none" strike="noStrike" cap="none" dirty="0" err="1">
                <a:solidFill>
                  <a:schemeClr val="dk1"/>
                </a:solidFill>
                <a:latin typeface="Trebuchet MS"/>
                <a:ea typeface="Trebuchet MS"/>
                <a:cs typeface="Trebuchet MS"/>
                <a:sym typeface="Trebuchet MS"/>
              </a:rPr>
              <a:t>AlexNet</a:t>
            </a:r>
            <a:r>
              <a:rPr lang="en-US" sz="1200" b="0" i="0" u="none" strike="noStrike" cap="none" dirty="0">
                <a:solidFill>
                  <a:schemeClr val="dk1"/>
                </a:solidFill>
                <a:latin typeface="Trebuchet MS"/>
                <a:ea typeface="Trebuchet MS"/>
                <a:cs typeface="Trebuchet MS"/>
                <a:sym typeface="Trebuchet MS"/>
              </a:rPr>
              <a:t>. It’s specifically designed to learn to classify images. It can learn to recognize handwritten digits, whale faces, or tumors. </a:t>
            </a:r>
            <a:endParaRPr lang="en-US" dirty="0"/>
          </a:p>
          <a:p>
            <a:pPr marL="0" marR="0" lvl="0" indent="0" algn="l" rtl="0">
              <a:spcBef>
                <a:spcPts val="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The first 5 layers are “convolutional layers.” There is an introduction to the math of a “convolution” in the lab, but at a high-level, each layer learns higher and higher level features. </a:t>
            </a:r>
            <a:endParaRPr lang="en-US" dirty="0"/>
          </a:p>
          <a:p>
            <a:pPr marL="0" marR="0" lvl="0" indent="0" algn="l" rtl="0">
              <a:spcBef>
                <a:spcPts val="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The last three are “fully-connected layers.” These do traditional matrix multiplication. These are the most generalized learning layers used in deep learning, meaning they are not designed to learn something specific, but continue learning and change the shape of data to generate a desired output step.</a:t>
            </a:r>
            <a:endParaRPr lang="en-US" dirty="0"/>
          </a:p>
          <a:p>
            <a:pPr marL="0" marR="0" lvl="0" indent="0" algn="l" rtl="0">
              <a:spcBef>
                <a:spcPts val="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One constraint of “fully-connected layers” is that they require specific input sizes. The next section of the lab will guide you through the replacement of these layers with convolutional layers, creating a (Fully Convolutional Network) that can take as input images of any size!</a:t>
            </a:r>
            <a:endParaRPr lang="en-US" dirty="0"/>
          </a:p>
          <a:p>
            <a:pPr marL="0" marR="0" lvl="0" indent="0" algn="l" rtl="0">
              <a:spcBef>
                <a:spcPts val="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This task is just one of many that you could try to change the behavior of your network. The challenge in this section is in rearranging a network where data still flows.</a:t>
            </a:r>
            <a:endParaRPr lang="en-US" dirty="0"/>
          </a:p>
          <a:p>
            <a:pPr marL="0" marR="0" lvl="0" indent="0" algn="l" rtl="0">
              <a:spcBef>
                <a:spcPts val="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In this example of facial identification, the network has several hidden layers.  </a:t>
            </a:r>
            <a:endParaRPr lang="en-US" dirty="0"/>
          </a:p>
          <a:p>
            <a:pPr marL="171450" marR="0" lvl="0" indent="-171450" algn="l" rtl="0">
              <a:spcBef>
                <a:spcPts val="330"/>
              </a:spcBef>
              <a:spcAft>
                <a:spcPts val="0"/>
              </a:spcAft>
              <a:buClr>
                <a:schemeClr val="dk1"/>
              </a:buClr>
              <a:buSzPts val="1100"/>
              <a:buFont typeface="Trebuchet MS"/>
              <a:buChar char="-"/>
            </a:pPr>
            <a:r>
              <a:rPr lang="en-US" sz="1200" b="0" i="0" u="none" strike="noStrike" cap="none" dirty="0">
                <a:solidFill>
                  <a:schemeClr val="dk1"/>
                </a:solidFill>
                <a:latin typeface="Trebuchet MS"/>
                <a:ea typeface="Trebuchet MS"/>
                <a:cs typeface="Trebuchet MS"/>
                <a:sym typeface="Trebuchet MS"/>
              </a:rPr>
              <a:t>The first hidden layers detect low level features, often edges or circles</a:t>
            </a:r>
            <a:endParaRPr lang="en-US" dirty="0"/>
          </a:p>
          <a:p>
            <a:pPr marL="171450" marR="0" lvl="0" indent="-171450" algn="l" rtl="0">
              <a:spcBef>
                <a:spcPts val="330"/>
              </a:spcBef>
              <a:spcAft>
                <a:spcPts val="0"/>
              </a:spcAft>
              <a:buClr>
                <a:schemeClr val="dk1"/>
              </a:buClr>
              <a:buSzPts val="1100"/>
              <a:buFont typeface="Trebuchet MS"/>
              <a:buChar char="-"/>
            </a:pPr>
            <a:r>
              <a:rPr lang="en-US" sz="1200" b="0" i="0" u="none" strike="noStrike" cap="none" dirty="0">
                <a:solidFill>
                  <a:schemeClr val="dk1"/>
                </a:solidFill>
                <a:latin typeface="Trebuchet MS"/>
                <a:ea typeface="Trebuchet MS"/>
                <a:cs typeface="Trebuchet MS"/>
                <a:sym typeface="Trebuchet MS"/>
              </a:rPr>
              <a:t>As data move through the network, mid-level features are extracted from subsequent layers.  The mid-level features can be eyes, mouths or noses</a:t>
            </a:r>
            <a:endParaRPr lang="en-US" dirty="0"/>
          </a:p>
          <a:p>
            <a:pPr marL="171450" marR="0" lvl="0" indent="-171450" algn="l" rtl="0">
              <a:spcBef>
                <a:spcPts val="330"/>
              </a:spcBef>
              <a:spcAft>
                <a:spcPts val="0"/>
              </a:spcAft>
              <a:buClr>
                <a:schemeClr val="dk1"/>
              </a:buClr>
              <a:buSzPts val="1100"/>
              <a:buFont typeface="Trebuchet MS"/>
              <a:buChar char="-"/>
            </a:pPr>
            <a:r>
              <a:rPr lang="en-US" sz="1200" b="0" i="0" u="none" strike="noStrike" cap="none" dirty="0">
                <a:solidFill>
                  <a:schemeClr val="dk1"/>
                </a:solidFill>
                <a:latin typeface="Trebuchet MS"/>
                <a:ea typeface="Trebuchet MS"/>
                <a:cs typeface="Trebuchet MS"/>
                <a:sym typeface="Trebuchet MS"/>
              </a:rPr>
              <a:t>High-level features are composites of different faces that have been passed through the network</a:t>
            </a:r>
            <a:endParaRPr lang="en-US" dirty="0"/>
          </a:p>
          <a:p>
            <a:pPr marL="171450" marR="0" lvl="0" indent="-171450" algn="l" rtl="0">
              <a:spcBef>
                <a:spcPts val="33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Networks like this can have the following properties</a:t>
            </a:r>
            <a:endParaRPr lang="en-US" dirty="0"/>
          </a:p>
          <a:p>
            <a:pPr marL="171450" marR="0" lvl="0" indent="-171450" algn="l" rtl="0">
              <a:spcBef>
                <a:spcPts val="330"/>
              </a:spcBef>
              <a:spcAft>
                <a:spcPts val="0"/>
              </a:spcAft>
              <a:buClr>
                <a:schemeClr val="dk1"/>
              </a:buClr>
              <a:buSzPts val="1100"/>
              <a:buFont typeface="Trebuchet MS"/>
              <a:buChar char="-"/>
            </a:pPr>
            <a:r>
              <a:rPr lang="en-US" sz="1200" b="0" i="0" u="none" strike="noStrike" cap="none" dirty="0">
                <a:solidFill>
                  <a:schemeClr val="dk1"/>
                </a:solidFill>
                <a:latin typeface="Trebuchet MS"/>
                <a:ea typeface="Trebuchet MS"/>
                <a:cs typeface="Trebuchet MS"/>
                <a:sym typeface="Trebuchet MS"/>
              </a:rPr>
              <a:t>Be trained with tens or hundreds of millions of images</a:t>
            </a:r>
            <a:endParaRPr lang="en-US" dirty="0"/>
          </a:p>
          <a:p>
            <a:pPr marL="171450" marR="0" lvl="0" indent="-171450" algn="l" rtl="0">
              <a:spcBef>
                <a:spcPts val="330"/>
              </a:spcBef>
              <a:spcAft>
                <a:spcPts val="0"/>
              </a:spcAft>
              <a:buClr>
                <a:schemeClr val="dk1"/>
              </a:buClr>
              <a:buSzPts val="1100"/>
              <a:buFont typeface="Trebuchet MS"/>
              <a:buChar char="-"/>
            </a:pPr>
            <a:r>
              <a:rPr lang="en-US" sz="1200" b="0" i="0" u="none" strike="noStrike" cap="none" dirty="0">
                <a:solidFill>
                  <a:schemeClr val="dk1"/>
                </a:solidFill>
                <a:latin typeface="Trebuchet MS"/>
                <a:ea typeface="Trebuchet MS"/>
                <a:cs typeface="Trebuchet MS"/>
                <a:sym typeface="Trebuchet MS"/>
              </a:rPr>
              <a:t>The network can consists of tens to hundreds of layers with millions or even billions of weights</a:t>
            </a:r>
            <a:endParaRPr lang="en-US" dirty="0"/>
          </a:p>
          <a:p>
            <a:pPr marL="171450" marR="0" lvl="0" indent="-171450" algn="l" rtl="0">
              <a:spcBef>
                <a:spcPts val="330"/>
              </a:spcBef>
              <a:spcAft>
                <a:spcPts val="0"/>
              </a:spcAft>
              <a:buClr>
                <a:schemeClr val="dk1"/>
              </a:buClr>
              <a:buSzPts val="1100"/>
              <a:buFont typeface="Trebuchet MS"/>
              <a:buChar char="-"/>
            </a:pPr>
            <a:r>
              <a:rPr lang="en-US" sz="1200" b="0" i="0" u="none" strike="noStrike" cap="none" dirty="0">
                <a:solidFill>
                  <a:schemeClr val="dk1"/>
                </a:solidFill>
                <a:latin typeface="Trebuchet MS"/>
                <a:ea typeface="Trebuchet MS"/>
                <a:cs typeface="Trebuchet MS"/>
                <a:sym typeface="Trebuchet MS"/>
              </a:rPr>
              <a:t>Training large networks can often days or weeks.</a:t>
            </a:r>
            <a:endParaRPr lang="en-US" dirty="0"/>
          </a:p>
          <a:p>
            <a:endParaRPr lang="de-DE" dirty="0"/>
          </a:p>
        </p:txBody>
      </p:sp>
      <p:sp>
        <p:nvSpPr>
          <p:cNvPr id="4" name="Foliennummernplatzhalter 3">
            <a:extLst>
              <a:ext uri="{FF2B5EF4-FFF2-40B4-BE49-F238E27FC236}">
                <a16:creationId xmlns:a16="http://schemas.microsoft.com/office/drawing/2014/main" id="{8C8AACF0-9775-CE31-0E4F-BEF9729761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F25D-75B7-4469-B239-5627AFA0A93B}" type="slidenum">
              <a:rPr kumimoji="0" lang="de-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de-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190628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B379C-E501-4AA7-335B-8961D7D6848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638CAA4-D103-5F85-B8C6-081A4EDEB48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3F44F91-5714-3C29-F60B-B92698C1AF04}"/>
              </a:ext>
            </a:extLst>
          </p:cNvPr>
          <p:cNvSpPr>
            <a:spLocks noGrp="1"/>
          </p:cNvSpPr>
          <p:nvPr>
            <p:ph type="body" idx="1"/>
          </p:nvPr>
        </p:nvSpPr>
        <p:spPr/>
        <p:txBody>
          <a:bodyPr/>
          <a:lstStyle/>
          <a:p>
            <a:pPr marL="0" marR="0" lvl="0" indent="0" algn="l" rtl="0">
              <a:spcBef>
                <a:spcPts val="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This is an abstracted view of a network like </a:t>
            </a:r>
            <a:r>
              <a:rPr lang="en-US" sz="1200" b="0" i="0" u="none" strike="noStrike" cap="none" dirty="0" err="1">
                <a:solidFill>
                  <a:schemeClr val="dk1"/>
                </a:solidFill>
                <a:latin typeface="Trebuchet MS"/>
                <a:ea typeface="Trebuchet MS"/>
                <a:cs typeface="Trebuchet MS"/>
                <a:sym typeface="Trebuchet MS"/>
              </a:rPr>
              <a:t>AlexNet</a:t>
            </a:r>
            <a:r>
              <a:rPr lang="en-US" sz="1200" b="0" i="0" u="none" strike="noStrike" cap="none" dirty="0">
                <a:solidFill>
                  <a:schemeClr val="dk1"/>
                </a:solidFill>
                <a:latin typeface="Trebuchet MS"/>
                <a:ea typeface="Trebuchet MS"/>
                <a:cs typeface="Trebuchet MS"/>
                <a:sym typeface="Trebuchet MS"/>
              </a:rPr>
              <a:t>. It’s specifically designed to learn to classify images. It can learn to recognize handwritten digits, whale faces, or tumors. </a:t>
            </a:r>
            <a:endParaRPr lang="en-US" dirty="0"/>
          </a:p>
          <a:p>
            <a:pPr marL="0" marR="0" lvl="0" indent="0" algn="l" rtl="0">
              <a:spcBef>
                <a:spcPts val="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The first 5 layers are “convolutional layers.” There is an introduction to the math of a “convolution” in the lab, but at a high-level, each layer learns higher and higher level features. </a:t>
            </a:r>
            <a:endParaRPr lang="en-US" dirty="0"/>
          </a:p>
          <a:p>
            <a:pPr marL="0" marR="0" lvl="0" indent="0" algn="l" rtl="0">
              <a:spcBef>
                <a:spcPts val="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The last three are “fully-connected layers.” These do traditional matrix multiplication. These are the most generalized learning layers used in deep learning, meaning they are not designed to learn something specific, but continue learning and change the shape of data to generate a desired output step.</a:t>
            </a:r>
            <a:endParaRPr lang="en-US" dirty="0"/>
          </a:p>
          <a:p>
            <a:pPr marL="0" marR="0" lvl="0" indent="0" algn="l" rtl="0">
              <a:spcBef>
                <a:spcPts val="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One constraint of “fully-connected layers” is that they require specific input sizes. The next section of the lab will guide you through the replacement of these layers with convolutional layers, creating a (Fully Convolutional Network) that can take as input images of any size!</a:t>
            </a:r>
            <a:endParaRPr lang="en-US" dirty="0"/>
          </a:p>
          <a:p>
            <a:pPr marL="0" marR="0" lvl="0" indent="0" algn="l" rtl="0">
              <a:spcBef>
                <a:spcPts val="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This task is just one of many that you could try to change the behavior of your network. The challenge in this section is in rearranging a network where data still flows.</a:t>
            </a:r>
            <a:endParaRPr lang="en-US" dirty="0"/>
          </a:p>
          <a:p>
            <a:pPr marL="0" marR="0" lvl="0" indent="0" algn="l" rtl="0">
              <a:spcBef>
                <a:spcPts val="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In this example of facial identification, the network has several hidden layers.  </a:t>
            </a:r>
            <a:endParaRPr lang="en-US" dirty="0"/>
          </a:p>
          <a:p>
            <a:pPr marL="171450" marR="0" lvl="0" indent="-171450" algn="l" rtl="0">
              <a:spcBef>
                <a:spcPts val="330"/>
              </a:spcBef>
              <a:spcAft>
                <a:spcPts val="0"/>
              </a:spcAft>
              <a:buClr>
                <a:schemeClr val="dk1"/>
              </a:buClr>
              <a:buSzPts val="1100"/>
              <a:buFont typeface="Trebuchet MS"/>
              <a:buChar char="-"/>
            </a:pPr>
            <a:r>
              <a:rPr lang="en-US" sz="1200" b="0" i="0" u="none" strike="noStrike" cap="none" dirty="0">
                <a:solidFill>
                  <a:schemeClr val="dk1"/>
                </a:solidFill>
                <a:latin typeface="Trebuchet MS"/>
                <a:ea typeface="Trebuchet MS"/>
                <a:cs typeface="Trebuchet MS"/>
                <a:sym typeface="Trebuchet MS"/>
              </a:rPr>
              <a:t>The first hidden layers detect low level features, often edges or circles</a:t>
            </a:r>
            <a:endParaRPr lang="en-US" dirty="0"/>
          </a:p>
          <a:p>
            <a:pPr marL="171450" marR="0" lvl="0" indent="-171450" algn="l" rtl="0">
              <a:spcBef>
                <a:spcPts val="330"/>
              </a:spcBef>
              <a:spcAft>
                <a:spcPts val="0"/>
              </a:spcAft>
              <a:buClr>
                <a:schemeClr val="dk1"/>
              </a:buClr>
              <a:buSzPts val="1100"/>
              <a:buFont typeface="Trebuchet MS"/>
              <a:buChar char="-"/>
            </a:pPr>
            <a:r>
              <a:rPr lang="en-US" sz="1200" b="0" i="0" u="none" strike="noStrike" cap="none" dirty="0">
                <a:solidFill>
                  <a:schemeClr val="dk1"/>
                </a:solidFill>
                <a:latin typeface="Trebuchet MS"/>
                <a:ea typeface="Trebuchet MS"/>
                <a:cs typeface="Trebuchet MS"/>
                <a:sym typeface="Trebuchet MS"/>
              </a:rPr>
              <a:t>As data move through the network, mid-level features are extracted from subsequent layers.  The mid-level features can be eyes, mouths or noses</a:t>
            </a:r>
            <a:endParaRPr lang="en-US" dirty="0"/>
          </a:p>
          <a:p>
            <a:pPr marL="171450" marR="0" lvl="0" indent="-171450" algn="l" rtl="0">
              <a:spcBef>
                <a:spcPts val="330"/>
              </a:spcBef>
              <a:spcAft>
                <a:spcPts val="0"/>
              </a:spcAft>
              <a:buClr>
                <a:schemeClr val="dk1"/>
              </a:buClr>
              <a:buSzPts val="1100"/>
              <a:buFont typeface="Trebuchet MS"/>
              <a:buChar char="-"/>
            </a:pPr>
            <a:r>
              <a:rPr lang="en-US" sz="1200" b="0" i="0" u="none" strike="noStrike" cap="none" dirty="0">
                <a:solidFill>
                  <a:schemeClr val="dk1"/>
                </a:solidFill>
                <a:latin typeface="Trebuchet MS"/>
                <a:ea typeface="Trebuchet MS"/>
                <a:cs typeface="Trebuchet MS"/>
                <a:sym typeface="Trebuchet MS"/>
              </a:rPr>
              <a:t>High-level features are composites of different faces that have been passed through the network</a:t>
            </a:r>
            <a:endParaRPr lang="en-US" dirty="0"/>
          </a:p>
          <a:p>
            <a:pPr marL="171450" marR="0" lvl="0" indent="-171450" algn="l" rtl="0">
              <a:spcBef>
                <a:spcPts val="33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Networks like this can have the following properties</a:t>
            </a:r>
            <a:endParaRPr lang="en-US" dirty="0"/>
          </a:p>
          <a:p>
            <a:pPr marL="171450" marR="0" lvl="0" indent="-171450" algn="l" rtl="0">
              <a:spcBef>
                <a:spcPts val="330"/>
              </a:spcBef>
              <a:spcAft>
                <a:spcPts val="0"/>
              </a:spcAft>
              <a:buClr>
                <a:schemeClr val="dk1"/>
              </a:buClr>
              <a:buSzPts val="1100"/>
              <a:buFont typeface="Trebuchet MS"/>
              <a:buChar char="-"/>
            </a:pPr>
            <a:r>
              <a:rPr lang="en-US" sz="1200" b="0" i="0" u="none" strike="noStrike" cap="none" dirty="0">
                <a:solidFill>
                  <a:schemeClr val="dk1"/>
                </a:solidFill>
                <a:latin typeface="Trebuchet MS"/>
                <a:ea typeface="Trebuchet MS"/>
                <a:cs typeface="Trebuchet MS"/>
                <a:sym typeface="Trebuchet MS"/>
              </a:rPr>
              <a:t>Be trained with tens or hundreds of millions of images</a:t>
            </a:r>
            <a:endParaRPr lang="en-US" dirty="0"/>
          </a:p>
          <a:p>
            <a:pPr marL="171450" marR="0" lvl="0" indent="-171450" algn="l" rtl="0">
              <a:spcBef>
                <a:spcPts val="330"/>
              </a:spcBef>
              <a:spcAft>
                <a:spcPts val="0"/>
              </a:spcAft>
              <a:buClr>
                <a:schemeClr val="dk1"/>
              </a:buClr>
              <a:buSzPts val="1100"/>
              <a:buFont typeface="Trebuchet MS"/>
              <a:buChar char="-"/>
            </a:pPr>
            <a:r>
              <a:rPr lang="en-US" sz="1200" b="0" i="0" u="none" strike="noStrike" cap="none" dirty="0">
                <a:solidFill>
                  <a:schemeClr val="dk1"/>
                </a:solidFill>
                <a:latin typeface="Trebuchet MS"/>
                <a:ea typeface="Trebuchet MS"/>
                <a:cs typeface="Trebuchet MS"/>
                <a:sym typeface="Trebuchet MS"/>
              </a:rPr>
              <a:t>The network can consists of tens to hundreds of layers with millions or even billions of weights</a:t>
            </a:r>
            <a:endParaRPr lang="en-US" dirty="0"/>
          </a:p>
          <a:p>
            <a:pPr marL="171450" marR="0" lvl="0" indent="-171450" algn="l" rtl="0">
              <a:spcBef>
                <a:spcPts val="330"/>
              </a:spcBef>
              <a:spcAft>
                <a:spcPts val="0"/>
              </a:spcAft>
              <a:buClr>
                <a:schemeClr val="dk1"/>
              </a:buClr>
              <a:buSzPts val="1100"/>
              <a:buFont typeface="Trebuchet MS"/>
              <a:buChar char="-"/>
            </a:pPr>
            <a:r>
              <a:rPr lang="en-US" sz="1200" b="0" i="0" u="none" strike="noStrike" cap="none" dirty="0">
                <a:solidFill>
                  <a:schemeClr val="dk1"/>
                </a:solidFill>
                <a:latin typeface="Trebuchet MS"/>
                <a:ea typeface="Trebuchet MS"/>
                <a:cs typeface="Trebuchet MS"/>
                <a:sym typeface="Trebuchet MS"/>
              </a:rPr>
              <a:t>Training large networks can often days or weeks.</a:t>
            </a:r>
            <a:endParaRPr lang="en-US" dirty="0"/>
          </a:p>
          <a:p>
            <a:endParaRPr lang="de-DE" dirty="0"/>
          </a:p>
        </p:txBody>
      </p:sp>
      <p:sp>
        <p:nvSpPr>
          <p:cNvPr id="4" name="Foliennummernplatzhalter 3">
            <a:extLst>
              <a:ext uri="{FF2B5EF4-FFF2-40B4-BE49-F238E27FC236}">
                <a16:creationId xmlns:a16="http://schemas.microsoft.com/office/drawing/2014/main" id="{0FFFA2B0-5D5D-7FD9-62D6-D14782536E1A}"/>
              </a:ext>
            </a:extLst>
          </p:cNvPr>
          <p:cNvSpPr>
            <a:spLocks noGrp="1"/>
          </p:cNvSpPr>
          <p:nvPr>
            <p:ph type="sldNum" sz="quarter" idx="5"/>
          </p:nvPr>
        </p:nvSpPr>
        <p:spPr/>
        <p:txBody>
          <a:bodyPr/>
          <a:lstStyle/>
          <a:p>
            <a:fld id="{DD81F25D-75B7-4469-B239-5627AFA0A93B}" type="slidenum">
              <a:rPr lang="de-DE" smtClean="0"/>
              <a:t>76</a:t>
            </a:fld>
            <a:endParaRPr lang="de-DE"/>
          </a:p>
        </p:txBody>
      </p:sp>
    </p:spTree>
    <p:extLst>
      <p:ext uri="{BB962C8B-B14F-4D97-AF65-F5344CB8AC3E}">
        <p14:creationId xmlns:p14="http://schemas.microsoft.com/office/powerpoint/2010/main" val="75685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rtl="0">
              <a:spcBef>
                <a:spcPts val="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This is an abstracted view of a network like </a:t>
            </a:r>
            <a:r>
              <a:rPr lang="en-US" sz="1200" b="0" i="0" u="none" strike="noStrike" cap="none" dirty="0" err="1">
                <a:solidFill>
                  <a:schemeClr val="dk1"/>
                </a:solidFill>
                <a:latin typeface="Trebuchet MS"/>
                <a:ea typeface="Trebuchet MS"/>
                <a:cs typeface="Trebuchet MS"/>
                <a:sym typeface="Trebuchet MS"/>
              </a:rPr>
              <a:t>AlexNet</a:t>
            </a:r>
            <a:r>
              <a:rPr lang="en-US" sz="1200" b="0" i="0" u="none" strike="noStrike" cap="none" dirty="0">
                <a:solidFill>
                  <a:schemeClr val="dk1"/>
                </a:solidFill>
                <a:latin typeface="Trebuchet MS"/>
                <a:ea typeface="Trebuchet MS"/>
                <a:cs typeface="Trebuchet MS"/>
                <a:sym typeface="Trebuchet MS"/>
              </a:rPr>
              <a:t>. It’s specifically designed to learn to classify images. It can learn to recognize handwritten digits, whale faces, or tumors. </a:t>
            </a:r>
            <a:endParaRPr lang="en-US" dirty="0"/>
          </a:p>
          <a:p>
            <a:pPr marL="0" marR="0" lvl="0" indent="0" algn="l" rtl="0">
              <a:spcBef>
                <a:spcPts val="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The first 5 layers are “convolutional layers.” There is an introduction to the math of a “convolution” in the lab, but at a high-level, each layer learns higher and higher level features. </a:t>
            </a:r>
            <a:endParaRPr lang="en-US" dirty="0"/>
          </a:p>
          <a:p>
            <a:pPr marL="0" marR="0" lvl="0" indent="0" algn="l" rtl="0">
              <a:spcBef>
                <a:spcPts val="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The last three are “fully-connected layers.” These do traditional matrix multiplication. These are the most generalized learning layers used in deep learning, meaning they are not designed to learn something specific, but continue learning and change the shape of data to generate a desired output step.</a:t>
            </a:r>
            <a:endParaRPr lang="en-US" dirty="0"/>
          </a:p>
          <a:p>
            <a:pPr marL="0" marR="0" lvl="0" indent="0" algn="l" rtl="0">
              <a:spcBef>
                <a:spcPts val="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One constraint of “fully-connected layers” is that they require specific input sizes. The next section of the lab will guide you through the replacement of these layers with convolutional layers, creating a (Fully Convolutional Network) that can take as input images of any size!</a:t>
            </a:r>
            <a:endParaRPr lang="en-US" dirty="0"/>
          </a:p>
          <a:p>
            <a:pPr marL="0" marR="0" lvl="0" indent="0" algn="l" rtl="0">
              <a:spcBef>
                <a:spcPts val="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This task is just one of many that you could try to change the behavior of your network. The challenge in this section is in rearranging a network where data still flows.</a:t>
            </a:r>
            <a:endParaRPr lang="en-US" dirty="0"/>
          </a:p>
          <a:p>
            <a:pPr marL="0" marR="0" lvl="0" indent="0" algn="l" rtl="0">
              <a:spcBef>
                <a:spcPts val="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In this example of facial identification, the network has several hidden layers.  </a:t>
            </a:r>
            <a:endParaRPr lang="en-US" dirty="0"/>
          </a:p>
          <a:p>
            <a:pPr marL="171450" marR="0" lvl="0" indent="-171450" algn="l" rtl="0">
              <a:spcBef>
                <a:spcPts val="330"/>
              </a:spcBef>
              <a:spcAft>
                <a:spcPts val="0"/>
              </a:spcAft>
              <a:buClr>
                <a:schemeClr val="dk1"/>
              </a:buClr>
              <a:buSzPts val="1100"/>
              <a:buFont typeface="Trebuchet MS"/>
              <a:buChar char="-"/>
            </a:pPr>
            <a:r>
              <a:rPr lang="en-US" sz="1200" b="0" i="0" u="none" strike="noStrike" cap="none" dirty="0">
                <a:solidFill>
                  <a:schemeClr val="dk1"/>
                </a:solidFill>
                <a:latin typeface="Trebuchet MS"/>
                <a:ea typeface="Trebuchet MS"/>
                <a:cs typeface="Trebuchet MS"/>
                <a:sym typeface="Trebuchet MS"/>
              </a:rPr>
              <a:t>The first hidden layers detect low level features, often edges or circles</a:t>
            </a:r>
            <a:endParaRPr lang="en-US" dirty="0"/>
          </a:p>
          <a:p>
            <a:pPr marL="171450" marR="0" lvl="0" indent="-171450" algn="l" rtl="0">
              <a:spcBef>
                <a:spcPts val="330"/>
              </a:spcBef>
              <a:spcAft>
                <a:spcPts val="0"/>
              </a:spcAft>
              <a:buClr>
                <a:schemeClr val="dk1"/>
              </a:buClr>
              <a:buSzPts val="1100"/>
              <a:buFont typeface="Trebuchet MS"/>
              <a:buChar char="-"/>
            </a:pPr>
            <a:r>
              <a:rPr lang="en-US" sz="1200" b="0" i="0" u="none" strike="noStrike" cap="none" dirty="0">
                <a:solidFill>
                  <a:schemeClr val="dk1"/>
                </a:solidFill>
                <a:latin typeface="Trebuchet MS"/>
                <a:ea typeface="Trebuchet MS"/>
                <a:cs typeface="Trebuchet MS"/>
                <a:sym typeface="Trebuchet MS"/>
              </a:rPr>
              <a:t>As data move through the network, mid-level features are extracted from subsequent layers.  The mid-level features can be eyes, mouths or noses</a:t>
            </a:r>
            <a:endParaRPr lang="en-US" dirty="0"/>
          </a:p>
          <a:p>
            <a:pPr marL="171450" marR="0" lvl="0" indent="-171450" algn="l" rtl="0">
              <a:spcBef>
                <a:spcPts val="330"/>
              </a:spcBef>
              <a:spcAft>
                <a:spcPts val="0"/>
              </a:spcAft>
              <a:buClr>
                <a:schemeClr val="dk1"/>
              </a:buClr>
              <a:buSzPts val="1100"/>
              <a:buFont typeface="Trebuchet MS"/>
              <a:buChar char="-"/>
            </a:pPr>
            <a:r>
              <a:rPr lang="en-US" sz="1200" b="0" i="0" u="none" strike="noStrike" cap="none" dirty="0">
                <a:solidFill>
                  <a:schemeClr val="dk1"/>
                </a:solidFill>
                <a:latin typeface="Trebuchet MS"/>
                <a:ea typeface="Trebuchet MS"/>
                <a:cs typeface="Trebuchet MS"/>
                <a:sym typeface="Trebuchet MS"/>
              </a:rPr>
              <a:t>High-level features are composites of different faces that have been passed through the network</a:t>
            </a:r>
            <a:endParaRPr lang="en-US" dirty="0"/>
          </a:p>
          <a:p>
            <a:pPr marL="171450" marR="0" lvl="0" indent="-171450" algn="l" rtl="0">
              <a:spcBef>
                <a:spcPts val="330"/>
              </a:spcBef>
              <a:spcAft>
                <a:spcPts val="0"/>
              </a:spcAft>
              <a:buClr>
                <a:schemeClr val="dk1"/>
              </a:buClr>
              <a:buSzPts val="275"/>
              <a:buFont typeface="Trebuchet MS"/>
              <a:buNone/>
            </a:pPr>
            <a:endParaRPr lang="en-US" sz="1200" b="0" i="0" u="none" strike="noStrike" cap="none" dirty="0">
              <a:solidFill>
                <a:schemeClr val="dk1"/>
              </a:solidFill>
              <a:latin typeface="Trebuchet MS"/>
              <a:ea typeface="Trebuchet MS"/>
              <a:cs typeface="Trebuchet MS"/>
              <a:sym typeface="Trebuchet MS"/>
            </a:endParaRPr>
          </a:p>
          <a:p>
            <a:pPr marL="0" marR="0" lvl="0" indent="0" algn="l" rtl="0">
              <a:spcBef>
                <a:spcPts val="330"/>
              </a:spcBef>
              <a:spcAft>
                <a:spcPts val="0"/>
              </a:spcAft>
              <a:buClr>
                <a:schemeClr val="dk1"/>
              </a:buClr>
              <a:buSzPts val="275"/>
              <a:buFont typeface="Trebuchet MS"/>
              <a:buNone/>
            </a:pPr>
            <a:r>
              <a:rPr lang="en-US" sz="1200" b="0" i="0" u="none" strike="noStrike" cap="none" dirty="0">
                <a:solidFill>
                  <a:schemeClr val="dk1"/>
                </a:solidFill>
                <a:latin typeface="Trebuchet MS"/>
                <a:ea typeface="Trebuchet MS"/>
                <a:cs typeface="Trebuchet MS"/>
                <a:sym typeface="Trebuchet MS"/>
              </a:rPr>
              <a:t>Networks like this can have the following properties</a:t>
            </a:r>
            <a:endParaRPr lang="en-US" dirty="0"/>
          </a:p>
          <a:p>
            <a:pPr marL="171450" marR="0" lvl="0" indent="-171450" algn="l" rtl="0">
              <a:spcBef>
                <a:spcPts val="330"/>
              </a:spcBef>
              <a:spcAft>
                <a:spcPts val="0"/>
              </a:spcAft>
              <a:buClr>
                <a:schemeClr val="dk1"/>
              </a:buClr>
              <a:buSzPts val="1100"/>
              <a:buFont typeface="Trebuchet MS"/>
              <a:buChar char="-"/>
            </a:pPr>
            <a:r>
              <a:rPr lang="en-US" sz="1200" b="0" i="0" u="none" strike="noStrike" cap="none" dirty="0">
                <a:solidFill>
                  <a:schemeClr val="dk1"/>
                </a:solidFill>
                <a:latin typeface="Trebuchet MS"/>
                <a:ea typeface="Trebuchet MS"/>
                <a:cs typeface="Trebuchet MS"/>
                <a:sym typeface="Trebuchet MS"/>
              </a:rPr>
              <a:t>Be trained with tens or hundreds of millions of images</a:t>
            </a:r>
            <a:endParaRPr lang="en-US" dirty="0"/>
          </a:p>
          <a:p>
            <a:pPr marL="171450" marR="0" lvl="0" indent="-171450" algn="l" rtl="0">
              <a:spcBef>
                <a:spcPts val="330"/>
              </a:spcBef>
              <a:spcAft>
                <a:spcPts val="0"/>
              </a:spcAft>
              <a:buClr>
                <a:schemeClr val="dk1"/>
              </a:buClr>
              <a:buSzPts val="1100"/>
              <a:buFont typeface="Trebuchet MS"/>
              <a:buChar char="-"/>
            </a:pPr>
            <a:r>
              <a:rPr lang="en-US" sz="1200" b="0" i="0" u="none" strike="noStrike" cap="none" dirty="0">
                <a:solidFill>
                  <a:schemeClr val="dk1"/>
                </a:solidFill>
                <a:latin typeface="Trebuchet MS"/>
                <a:ea typeface="Trebuchet MS"/>
                <a:cs typeface="Trebuchet MS"/>
                <a:sym typeface="Trebuchet MS"/>
              </a:rPr>
              <a:t>The network can consists of tens to hundreds of layers with millions or even billions of weights</a:t>
            </a:r>
            <a:endParaRPr lang="en-US" dirty="0"/>
          </a:p>
          <a:p>
            <a:pPr marL="171450" marR="0" lvl="0" indent="-171450" algn="l" rtl="0">
              <a:spcBef>
                <a:spcPts val="330"/>
              </a:spcBef>
              <a:spcAft>
                <a:spcPts val="0"/>
              </a:spcAft>
              <a:buClr>
                <a:schemeClr val="dk1"/>
              </a:buClr>
              <a:buSzPts val="1100"/>
              <a:buFont typeface="Trebuchet MS"/>
              <a:buChar char="-"/>
            </a:pPr>
            <a:r>
              <a:rPr lang="en-US" sz="1200" b="0" i="0" u="none" strike="noStrike" cap="none" dirty="0">
                <a:solidFill>
                  <a:schemeClr val="dk1"/>
                </a:solidFill>
                <a:latin typeface="Trebuchet MS"/>
                <a:ea typeface="Trebuchet MS"/>
                <a:cs typeface="Trebuchet MS"/>
                <a:sym typeface="Trebuchet MS"/>
              </a:rPr>
              <a:t>Training large networks can often days or weeks.</a:t>
            </a:r>
            <a:endParaRPr lang="en-US" dirty="0"/>
          </a:p>
          <a:p>
            <a:endParaRPr lang="de-DE" dirty="0"/>
          </a:p>
        </p:txBody>
      </p:sp>
      <p:sp>
        <p:nvSpPr>
          <p:cNvPr id="4" name="Foliennummernplatzhalter 3"/>
          <p:cNvSpPr>
            <a:spLocks noGrp="1"/>
          </p:cNvSpPr>
          <p:nvPr>
            <p:ph type="sldNum" sz="quarter" idx="5"/>
          </p:nvPr>
        </p:nvSpPr>
        <p:spPr/>
        <p:txBody>
          <a:bodyPr/>
          <a:lstStyle/>
          <a:p>
            <a:fld id="{DD81F25D-75B7-4469-B239-5627AFA0A93B}" type="slidenum">
              <a:rPr lang="de-DE" smtClean="0"/>
              <a:t>77</a:t>
            </a:fld>
            <a:endParaRPr lang="de-DE"/>
          </a:p>
        </p:txBody>
      </p:sp>
    </p:spTree>
    <p:extLst>
      <p:ext uri="{BB962C8B-B14F-4D97-AF65-F5344CB8AC3E}">
        <p14:creationId xmlns:p14="http://schemas.microsoft.com/office/powerpoint/2010/main" val="2580532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5" name="Google Shape;123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6" name="Google Shape;123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9: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9: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10" name="Google Shape;510;p9: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AAAA5051-6058-897D-E73D-3AA378EEFF59}"/>
            </a:ext>
          </a:extLst>
        </p:cNvPr>
        <p:cNvGrpSpPr/>
        <p:nvPr/>
      </p:nvGrpSpPr>
      <p:grpSpPr>
        <a:xfrm>
          <a:off x="0" y="0"/>
          <a:ext cx="0" cy="0"/>
          <a:chOff x="0" y="0"/>
          <a:chExt cx="0" cy="0"/>
        </a:xfrm>
      </p:grpSpPr>
      <p:sp>
        <p:nvSpPr>
          <p:cNvPr id="508" name="Google Shape;508;p9:notes">
            <a:extLst>
              <a:ext uri="{FF2B5EF4-FFF2-40B4-BE49-F238E27FC236}">
                <a16:creationId xmlns:a16="http://schemas.microsoft.com/office/drawing/2014/main" id="{06152099-8774-A2DB-BB1B-D917FB0C2FF5}"/>
              </a:ext>
            </a:extLst>
          </p:cNvPr>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9:notes">
            <a:extLst>
              <a:ext uri="{FF2B5EF4-FFF2-40B4-BE49-F238E27FC236}">
                <a16:creationId xmlns:a16="http://schemas.microsoft.com/office/drawing/2014/main" id="{A0146FF9-0429-C475-D468-BD9110BDB368}"/>
              </a:ext>
            </a:extLst>
          </p:cNvPr>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10" name="Google Shape;510;p9:notes">
            <a:extLst>
              <a:ext uri="{FF2B5EF4-FFF2-40B4-BE49-F238E27FC236}">
                <a16:creationId xmlns:a16="http://schemas.microsoft.com/office/drawing/2014/main" id="{2818F050-BD37-5BB5-D425-A948ACE16131}"/>
              </a:ext>
            </a:extLst>
          </p:cNvPr>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37622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6EADC073-339C-FA71-76E2-5EBE464611FC}"/>
            </a:ext>
          </a:extLst>
        </p:cNvPr>
        <p:cNvGrpSpPr/>
        <p:nvPr/>
      </p:nvGrpSpPr>
      <p:grpSpPr>
        <a:xfrm>
          <a:off x="0" y="0"/>
          <a:ext cx="0" cy="0"/>
          <a:chOff x="0" y="0"/>
          <a:chExt cx="0" cy="0"/>
        </a:xfrm>
      </p:grpSpPr>
      <p:sp>
        <p:nvSpPr>
          <p:cNvPr id="508" name="Google Shape;508;p9:notes">
            <a:extLst>
              <a:ext uri="{FF2B5EF4-FFF2-40B4-BE49-F238E27FC236}">
                <a16:creationId xmlns:a16="http://schemas.microsoft.com/office/drawing/2014/main" id="{B518677F-352C-AC31-4BC3-263FD5F7F48D}"/>
              </a:ext>
            </a:extLst>
          </p:cNvPr>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9:notes">
            <a:extLst>
              <a:ext uri="{FF2B5EF4-FFF2-40B4-BE49-F238E27FC236}">
                <a16:creationId xmlns:a16="http://schemas.microsoft.com/office/drawing/2014/main" id="{9AF079AA-AE59-204C-4691-79F0269CA0D0}"/>
              </a:ext>
            </a:extLst>
          </p:cNvPr>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10" name="Google Shape;510;p9:notes">
            <a:extLst>
              <a:ext uri="{FF2B5EF4-FFF2-40B4-BE49-F238E27FC236}">
                <a16:creationId xmlns:a16="http://schemas.microsoft.com/office/drawing/2014/main" id="{8BF1D8B2-7024-3CDF-678B-6AAAA8C5F5DF}"/>
              </a:ext>
            </a:extLst>
          </p:cNvPr>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7834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a:extLst>
            <a:ext uri="{FF2B5EF4-FFF2-40B4-BE49-F238E27FC236}">
              <a16:creationId xmlns:a16="http://schemas.microsoft.com/office/drawing/2014/main" id="{3FC5F0D3-39A3-ECCF-1A7F-A267CE4A4537}"/>
            </a:ext>
          </a:extLst>
        </p:cNvPr>
        <p:cNvGrpSpPr/>
        <p:nvPr/>
      </p:nvGrpSpPr>
      <p:grpSpPr>
        <a:xfrm>
          <a:off x="0" y="0"/>
          <a:ext cx="0" cy="0"/>
          <a:chOff x="0" y="0"/>
          <a:chExt cx="0" cy="0"/>
        </a:xfrm>
      </p:grpSpPr>
      <p:sp>
        <p:nvSpPr>
          <p:cNvPr id="508" name="Google Shape;508;p9:notes">
            <a:extLst>
              <a:ext uri="{FF2B5EF4-FFF2-40B4-BE49-F238E27FC236}">
                <a16:creationId xmlns:a16="http://schemas.microsoft.com/office/drawing/2014/main" id="{109AA7EC-711C-65DF-B746-D417EC05D389}"/>
              </a:ext>
            </a:extLst>
          </p:cNvPr>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9:notes">
            <a:extLst>
              <a:ext uri="{FF2B5EF4-FFF2-40B4-BE49-F238E27FC236}">
                <a16:creationId xmlns:a16="http://schemas.microsoft.com/office/drawing/2014/main" id="{72435DD9-8AC5-8FD3-628A-8F034CAD855D}"/>
              </a:ext>
            </a:extLst>
          </p:cNvPr>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510" name="Google Shape;510;p9:notes">
            <a:extLst>
              <a:ext uri="{FF2B5EF4-FFF2-40B4-BE49-F238E27FC236}">
                <a16:creationId xmlns:a16="http://schemas.microsoft.com/office/drawing/2014/main" id="{2BC96C1D-4604-AF21-28AA-C95F23CDA5B0}"/>
              </a:ext>
            </a:extLst>
          </p:cNvPr>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de-DE"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34569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3.jp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5.gif"/><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6.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7.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8.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9.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40.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41.jp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42.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43.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44.jp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46.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47.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48.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49.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50.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51.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3.xml"/><Relationship Id="rId5" Type="http://schemas.openxmlformats.org/officeDocument/2006/relationships/image" Target="../media/image59.svg"/><Relationship Id="rId4" Type="http://schemas.openxmlformats.org/officeDocument/2006/relationships/image" Target="../media/image58.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image" Target="../media/image71.svg"/><Relationship Id="rId2" Type="http://schemas.openxmlformats.org/officeDocument/2006/relationships/image" Target="../media/image66.png"/><Relationship Id="rId1" Type="http://schemas.openxmlformats.org/officeDocument/2006/relationships/slideMaster" Target="../slideMasters/slideMaster3.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3.xml"/><Relationship Id="rId5" Type="http://schemas.openxmlformats.org/officeDocument/2006/relationships/image" Target="../media/image59.svg"/><Relationship Id="rId4" Type="http://schemas.openxmlformats.org/officeDocument/2006/relationships/image" Target="../media/image5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B9E120-EA38-A9EF-74A8-06C34668ECDF}"/>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de-DE"/>
              <a:t>Mastertitelformat bearbeiten</a:t>
            </a:r>
          </a:p>
        </p:txBody>
      </p:sp>
      <p:sp>
        <p:nvSpPr>
          <p:cNvPr id="3" name="Untertitel 2">
            <a:extLst>
              <a:ext uri="{FF2B5EF4-FFF2-40B4-BE49-F238E27FC236}">
                <a16:creationId xmlns:a16="http://schemas.microsoft.com/office/drawing/2014/main" id="{AD5629CD-4434-1AD3-A806-5E68AE52CE64}"/>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de-DE"/>
              <a:t>Master-Untertitelformat bearbeiten</a:t>
            </a:r>
          </a:p>
        </p:txBody>
      </p:sp>
      <p:sp>
        <p:nvSpPr>
          <p:cNvPr id="4" name="Datumsplatzhalter 3">
            <a:extLst>
              <a:ext uri="{FF2B5EF4-FFF2-40B4-BE49-F238E27FC236}">
                <a16:creationId xmlns:a16="http://schemas.microsoft.com/office/drawing/2014/main" id="{E7234109-5800-26AF-2277-805F3CB38E81}"/>
              </a:ext>
            </a:extLst>
          </p:cNvPr>
          <p:cNvSpPr txBox="1">
            <a:spLocks noGrp="1"/>
          </p:cNvSpPr>
          <p:nvPr>
            <p:ph type="dt" sz="half" idx="7"/>
          </p:nvPr>
        </p:nvSpPr>
        <p:spPr/>
        <p:txBody>
          <a:bodyPr/>
          <a:lstStyle>
            <a:lvl1pPr>
              <a:defRPr/>
            </a:lvl1pPr>
          </a:lstStyle>
          <a:p>
            <a:pPr lvl="0"/>
            <a:fld id="{75A06D9C-B943-4E51-B2CB-6F7FE9F4BA94}" type="datetime1">
              <a:rPr lang="de-DE"/>
              <a:pPr lvl="0"/>
              <a:t>20.04.2025</a:t>
            </a:fld>
            <a:endParaRPr lang="de-DE"/>
          </a:p>
        </p:txBody>
      </p:sp>
      <p:sp>
        <p:nvSpPr>
          <p:cNvPr id="5" name="Fußzeilenplatzhalter 4">
            <a:extLst>
              <a:ext uri="{FF2B5EF4-FFF2-40B4-BE49-F238E27FC236}">
                <a16:creationId xmlns:a16="http://schemas.microsoft.com/office/drawing/2014/main" id="{8523FFC0-A0C9-5EDF-3833-77218B2A80F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26171693-AB48-E874-1C71-DA65B9551789}"/>
              </a:ext>
            </a:extLst>
          </p:cNvPr>
          <p:cNvSpPr txBox="1">
            <a:spLocks noGrp="1"/>
          </p:cNvSpPr>
          <p:nvPr>
            <p:ph type="sldNum" sz="quarter" idx="8"/>
          </p:nvPr>
        </p:nvSpPr>
        <p:spPr/>
        <p:txBody>
          <a:bodyPr/>
          <a:lstStyle>
            <a:lvl1pPr>
              <a:defRPr/>
            </a:lvl1pPr>
          </a:lstStyle>
          <a:p>
            <a:pPr lvl="0"/>
            <a:fld id="{8605D61A-B22E-4160-A651-78B0B2052D88}" type="slidenum">
              <a:t>‹Nr.›</a:t>
            </a:fld>
            <a:endParaRPr lang="de-DE"/>
          </a:p>
        </p:txBody>
      </p:sp>
    </p:spTree>
    <p:extLst>
      <p:ext uri="{BB962C8B-B14F-4D97-AF65-F5344CB8AC3E}">
        <p14:creationId xmlns:p14="http://schemas.microsoft.com/office/powerpoint/2010/main" val="268041083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D2D121-5C62-604C-D183-427B13F05DC8}"/>
              </a:ext>
            </a:extLst>
          </p:cNvPr>
          <p:cNvSpPr txBox="1">
            <a:spLocks noGrp="1"/>
          </p:cNvSpPr>
          <p:nvPr>
            <p:ph type="title"/>
          </p:nvPr>
        </p:nvSpPr>
        <p:spPr/>
        <p:txBody>
          <a:bodyPr/>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F88DBAA9-F7C6-476A-B459-DADAD8F0001D}"/>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D2C56E1-6BB0-229B-3B67-E96A11B5979B}"/>
              </a:ext>
            </a:extLst>
          </p:cNvPr>
          <p:cNvSpPr txBox="1">
            <a:spLocks noGrp="1"/>
          </p:cNvSpPr>
          <p:nvPr>
            <p:ph type="dt" sz="half" idx="7"/>
          </p:nvPr>
        </p:nvSpPr>
        <p:spPr/>
        <p:txBody>
          <a:bodyPr/>
          <a:lstStyle>
            <a:lvl1pPr>
              <a:defRPr/>
            </a:lvl1pPr>
          </a:lstStyle>
          <a:p>
            <a:pPr lvl="0"/>
            <a:fld id="{18534D07-1F4E-427B-8496-EC5CD027B9B2}" type="datetime1">
              <a:rPr lang="de-DE"/>
              <a:pPr lvl="0"/>
              <a:t>20.04.2025</a:t>
            </a:fld>
            <a:endParaRPr lang="de-DE"/>
          </a:p>
        </p:txBody>
      </p:sp>
      <p:sp>
        <p:nvSpPr>
          <p:cNvPr id="5" name="Fußzeilenplatzhalter 4">
            <a:extLst>
              <a:ext uri="{FF2B5EF4-FFF2-40B4-BE49-F238E27FC236}">
                <a16:creationId xmlns:a16="http://schemas.microsoft.com/office/drawing/2014/main" id="{9134D57C-6B68-A72A-31A2-333E83E859C3}"/>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9BDBD0CC-2203-0A7A-BF59-37C323881ACF}"/>
              </a:ext>
            </a:extLst>
          </p:cNvPr>
          <p:cNvSpPr txBox="1">
            <a:spLocks noGrp="1"/>
          </p:cNvSpPr>
          <p:nvPr>
            <p:ph type="sldNum" sz="quarter" idx="8"/>
          </p:nvPr>
        </p:nvSpPr>
        <p:spPr/>
        <p:txBody>
          <a:bodyPr/>
          <a:lstStyle>
            <a:lvl1pPr>
              <a:defRPr/>
            </a:lvl1pPr>
          </a:lstStyle>
          <a:p>
            <a:pPr lvl="0"/>
            <a:fld id="{7AC280AB-343C-4780-99EA-E57EDBB21CC5}" type="slidenum">
              <a:t>‹Nr.›</a:t>
            </a:fld>
            <a:endParaRPr lang="de-DE"/>
          </a:p>
        </p:txBody>
      </p:sp>
    </p:spTree>
    <p:extLst>
      <p:ext uri="{BB962C8B-B14F-4D97-AF65-F5344CB8AC3E}">
        <p14:creationId xmlns:p14="http://schemas.microsoft.com/office/powerpoint/2010/main" val="2795943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3" name="Datumsplatzhalter 2"/>
          <p:cNvSpPr>
            <a:spLocks noGrp="1"/>
          </p:cNvSpPr>
          <p:nvPr>
            <p:ph type="dt" sz="half" idx="10"/>
          </p:nvPr>
        </p:nvSpPr>
        <p:spPr/>
        <p:txBody>
          <a:bodyPr rtlCol="0"/>
          <a:lstStyle/>
          <a:p>
            <a:pPr rtl="0"/>
            <a:fld id="{DB72DBD2-9956-48DD-B433-972316F0D390}" type="datetime1">
              <a:rPr lang="de-DE" noProof="0" smtClean="0"/>
              <a:t>20.04.2025</a:t>
            </a:fld>
            <a:endParaRPr lang="de-DE" noProof="0" dirty="0"/>
          </a:p>
        </p:txBody>
      </p:sp>
      <p:sp>
        <p:nvSpPr>
          <p:cNvPr id="4" name="Fußzeilenplatzhalter 3"/>
          <p:cNvSpPr>
            <a:spLocks noGrp="1"/>
          </p:cNvSpPr>
          <p:nvPr>
            <p:ph type="ftr" sz="quarter" idx="11"/>
          </p:nvPr>
        </p:nvSpPr>
        <p:spPr/>
        <p:txBody>
          <a:bodyPr rtlCol="0"/>
          <a:lstStyle/>
          <a:p>
            <a:pPr rtl="0"/>
            <a:endParaRPr lang="de-DE" noProof="0" dirty="0"/>
          </a:p>
        </p:txBody>
      </p:sp>
      <p:sp>
        <p:nvSpPr>
          <p:cNvPr id="5" name="Foliennummernplatzhalter 4"/>
          <p:cNvSpPr>
            <a:spLocks noGrp="1"/>
          </p:cNvSpPr>
          <p:nvPr>
            <p:ph type="sldNum" sz="quarter" idx="12"/>
          </p:nvPr>
        </p:nvSpPr>
        <p:spPr/>
        <p:txBody>
          <a:bodyPr rtlCol="0"/>
          <a:lstStyle/>
          <a:p>
            <a:pPr rtl="0"/>
            <a:fld id="{4FAB73BC-B049-4115-A692-8D63A059BFB8}" type="slidenum">
              <a:rPr lang="de-DE" noProof="0" smtClean="0"/>
              <a:t>‹Nr.›</a:t>
            </a:fld>
            <a:endParaRPr lang="de-DE" noProof="0" dirty="0"/>
          </a:p>
        </p:txBody>
      </p:sp>
    </p:spTree>
    <p:extLst>
      <p:ext uri="{BB962C8B-B14F-4D97-AF65-F5344CB8AC3E}">
        <p14:creationId xmlns:p14="http://schemas.microsoft.com/office/powerpoint/2010/main" val="44959004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rtlCol="0"/>
          <a:lstStyle/>
          <a:p>
            <a:pPr rtl="0"/>
            <a:fld id="{7E7600A1-B4CA-4F63-8D09-F7DBA6E64CEA}" type="datetime1">
              <a:rPr lang="de-DE" noProof="0" smtClean="0"/>
              <a:t>20.04.2025</a:t>
            </a:fld>
            <a:endParaRPr lang="de-DE" noProof="0" dirty="0"/>
          </a:p>
        </p:txBody>
      </p:sp>
      <p:sp>
        <p:nvSpPr>
          <p:cNvPr id="3" name="Fußzeilenplatzhalter 2"/>
          <p:cNvSpPr>
            <a:spLocks noGrp="1"/>
          </p:cNvSpPr>
          <p:nvPr>
            <p:ph type="ftr" sz="quarter" idx="11"/>
          </p:nvPr>
        </p:nvSpPr>
        <p:spPr/>
        <p:txBody>
          <a:bodyPr rtlCol="0"/>
          <a:lstStyle/>
          <a:p>
            <a:pPr rtl="0"/>
            <a:endParaRPr lang="de-DE" noProof="0" dirty="0"/>
          </a:p>
        </p:txBody>
      </p:sp>
      <p:sp>
        <p:nvSpPr>
          <p:cNvPr id="4" name="Foliennummernplatzhalter 3"/>
          <p:cNvSpPr>
            <a:spLocks noGrp="1"/>
          </p:cNvSpPr>
          <p:nvPr>
            <p:ph type="sldNum" sz="quarter" idx="12"/>
          </p:nvPr>
        </p:nvSpPr>
        <p:spPr/>
        <p:txBody>
          <a:bodyPr rtlCol="0"/>
          <a:lstStyle/>
          <a:p>
            <a:pPr rtl="0"/>
            <a:fld id="{4FAB73BC-B049-4115-A692-8D63A059BFB8}" type="slidenum">
              <a:rPr lang="de-DE" noProof="0" smtClean="0"/>
              <a:t>‹Nr.›</a:t>
            </a:fld>
            <a:endParaRPr lang="de-DE" noProof="0" dirty="0"/>
          </a:p>
        </p:txBody>
      </p:sp>
    </p:spTree>
    <p:extLst>
      <p:ext uri="{BB962C8B-B14F-4D97-AF65-F5344CB8AC3E}">
        <p14:creationId xmlns:p14="http://schemas.microsoft.com/office/powerpoint/2010/main" val="100068677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8" name="Titel 7"/>
          <p:cNvSpPr>
            <a:spLocks noGrp="1"/>
          </p:cNvSpPr>
          <p:nvPr>
            <p:ph type="title"/>
          </p:nvPr>
        </p:nvSpPr>
        <p:spPr>
          <a:xfrm>
            <a:off x="1024128" y="471509"/>
            <a:ext cx="4389120" cy="1737360"/>
          </a:xfrm>
        </p:spPr>
        <p:txBody>
          <a:bodyPr rtlCol="0">
            <a:noAutofit/>
          </a:bodyPr>
          <a:lstStyle>
            <a:lvl1pPr>
              <a:lnSpc>
                <a:spcPct val="80000"/>
              </a:lnSpc>
              <a:defRPr sz="4000"/>
            </a:lvl1pPr>
          </a:lstStyle>
          <a:p>
            <a:pPr rtl="0"/>
            <a:r>
              <a:rPr lang="de-DE" noProof="0"/>
              <a:t>Mastertitelformat bearbeiten</a:t>
            </a:r>
            <a:endParaRPr lang="de-DE" noProof="0" dirty="0"/>
          </a:p>
        </p:txBody>
      </p:sp>
      <p:sp>
        <p:nvSpPr>
          <p:cNvPr id="3" name="Inhaltsplatzhalter 2"/>
          <p:cNvSpPr>
            <a:spLocks noGrp="1"/>
          </p:cNvSpPr>
          <p:nvPr>
            <p:ph idx="1"/>
          </p:nvPr>
        </p:nvSpPr>
        <p:spPr>
          <a:xfrm>
            <a:off x="5715000" y="822960"/>
            <a:ext cx="5678424" cy="5184648"/>
          </a:xfrm>
        </p:spPr>
        <p:txBody>
          <a:bodyPr rtlCol="0"/>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Textplatzhalter 3"/>
          <p:cNvSpPr>
            <a:spLocks noGrp="1"/>
          </p:cNvSpPr>
          <p:nvPr>
            <p:ph type="body" sz="half" idx="2"/>
          </p:nvPr>
        </p:nvSpPr>
        <p:spPr>
          <a:xfrm>
            <a:off x="1024128" y="2257506"/>
            <a:ext cx="4389120" cy="3762294"/>
          </a:xfrm>
        </p:spPr>
        <p:txBody>
          <a:bodyPr lIns="91440" rIns="91440" rtlCol="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Mastertextformat bearbeiten</a:t>
            </a:r>
          </a:p>
        </p:txBody>
      </p:sp>
      <p:sp>
        <p:nvSpPr>
          <p:cNvPr id="5" name="Datumsplatzhalter 4"/>
          <p:cNvSpPr>
            <a:spLocks noGrp="1"/>
          </p:cNvSpPr>
          <p:nvPr>
            <p:ph type="dt" sz="half" idx="10"/>
          </p:nvPr>
        </p:nvSpPr>
        <p:spPr/>
        <p:txBody>
          <a:bodyPr rtlCol="0"/>
          <a:lstStyle/>
          <a:p>
            <a:pPr rtl="0"/>
            <a:fld id="{E723E022-A1A1-4E4C-B902-14F8D62BE84E}" type="datetime1">
              <a:rPr lang="de-DE" noProof="0" smtClean="0"/>
              <a:t>20.04.2025</a:t>
            </a:fld>
            <a:endParaRPr lang="de-DE" noProof="0" dirty="0"/>
          </a:p>
        </p:txBody>
      </p:sp>
      <p:sp>
        <p:nvSpPr>
          <p:cNvPr id="6" name="Fußzeilenplatzhalter 5"/>
          <p:cNvSpPr>
            <a:spLocks noGrp="1"/>
          </p:cNvSpPr>
          <p:nvPr>
            <p:ph type="ftr" sz="quarter" idx="11"/>
          </p:nvPr>
        </p:nvSpPr>
        <p:spPr/>
        <p:txBody>
          <a:bodyPr rtlCol="0"/>
          <a:lstStyle/>
          <a:p>
            <a:pPr rtl="0"/>
            <a:endParaRPr lang="de-DE" noProof="0" dirty="0"/>
          </a:p>
        </p:txBody>
      </p:sp>
      <p:sp>
        <p:nvSpPr>
          <p:cNvPr id="7" name="Foliennummernplatzhalter 6"/>
          <p:cNvSpPr>
            <a:spLocks noGrp="1"/>
          </p:cNvSpPr>
          <p:nvPr>
            <p:ph type="sldNum" sz="quarter" idx="12"/>
          </p:nvPr>
        </p:nvSpPr>
        <p:spPr/>
        <p:txBody>
          <a:bodyPr rtlCol="0"/>
          <a:lstStyle/>
          <a:p>
            <a:pPr rtl="0"/>
            <a:fld id="{4FAB73BC-B049-4115-A692-8D63A059BFB8}" type="slidenum">
              <a:rPr lang="de-DE" noProof="0" smtClean="0"/>
              <a:t>‹Nr.›</a:t>
            </a:fld>
            <a:endParaRPr lang="de-DE" noProof="0" dirty="0"/>
          </a:p>
        </p:txBody>
      </p:sp>
    </p:spTree>
    <p:extLst>
      <p:ext uri="{BB962C8B-B14F-4D97-AF65-F5344CB8AC3E}">
        <p14:creationId xmlns:p14="http://schemas.microsoft.com/office/powerpoint/2010/main" val="15092322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4960138"/>
            <a:ext cx="7772400" cy="1463040"/>
          </a:xfrm>
        </p:spPr>
        <p:txBody>
          <a:bodyPr rtlCol="0" anchor="ctr">
            <a:normAutofit/>
          </a:bodyPr>
          <a:lstStyle>
            <a:lvl1pPr algn="r">
              <a:defRPr sz="5000" spc="200" baseline="0"/>
            </a:lvl1pPr>
          </a:lstStyle>
          <a:p>
            <a:pPr rtl="0"/>
            <a:r>
              <a:rPr lang="de-DE" noProof="0"/>
              <a:t>Mastertitelformat bearbeiten</a:t>
            </a:r>
            <a:endParaRPr lang="de-DE" noProof="0" dirty="0"/>
          </a:p>
        </p:txBody>
      </p:sp>
      <p:sp>
        <p:nvSpPr>
          <p:cNvPr id="3" name="Bildplatzhalt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Bild durch Klicken auf Symbol hinzufügen</a:t>
            </a:r>
            <a:endParaRPr lang="de-DE" noProof="0" dirty="0"/>
          </a:p>
        </p:txBody>
      </p:sp>
      <p:sp>
        <p:nvSpPr>
          <p:cNvPr id="4" name="Textplatzhalter 3"/>
          <p:cNvSpPr>
            <a:spLocks noGrp="1"/>
          </p:cNvSpPr>
          <p:nvPr>
            <p:ph type="body" sz="half" idx="2"/>
          </p:nvPr>
        </p:nvSpPr>
        <p:spPr>
          <a:xfrm>
            <a:off x="8610600" y="4960138"/>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Mastertextformat bearbeiten</a:t>
            </a:r>
          </a:p>
        </p:txBody>
      </p:sp>
      <p:sp>
        <p:nvSpPr>
          <p:cNvPr id="5" name="Datumsplatzhalter 4"/>
          <p:cNvSpPr>
            <a:spLocks noGrp="1"/>
          </p:cNvSpPr>
          <p:nvPr>
            <p:ph type="dt" sz="half" idx="10"/>
          </p:nvPr>
        </p:nvSpPr>
        <p:spPr/>
        <p:txBody>
          <a:bodyPr rtlCol="0"/>
          <a:lstStyle/>
          <a:p>
            <a:pPr rtl="0"/>
            <a:fld id="{01FB6D58-F84C-4882-B265-0A468AAE9816}" type="datetime1">
              <a:rPr lang="de-DE" noProof="0" smtClean="0"/>
              <a:t>20.04.2025</a:t>
            </a:fld>
            <a:endParaRPr lang="de-DE" noProof="0" dirty="0"/>
          </a:p>
        </p:txBody>
      </p:sp>
      <p:sp>
        <p:nvSpPr>
          <p:cNvPr id="6" name="Fußzeilenplatzhalter 5"/>
          <p:cNvSpPr>
            <a:spLocks noGrp="1"/>
          </p:cNvSpPr>
          <p:nvPr>
            <p:ph type="ftr" sz="quarter" idx="11"/>
          </p:nvPr>
        </p:nvSpPr>
        <p:spPr/>
        <p:txBody>
          <a:bodyPr rtlCol="0"/>
          <a:lstStyle/>
          <a:p>
            <a:pPr rtl="0"/>
            <a:endParaRPr lang="de-DE" noProof="0" dirty="0"/>
          </a:p>
        </p:txBody>
      </p:sp>
      <p:sp>
        <p:nvSpPr>
          <p:cNvPr id="7" name="Foliennummernplatzhalter 6"/>
          <p:cNvSpPr>
            <a:spLocks noGrp="1"/>
          </p:cNvSpPr>
          <p:nvPr>
            <p:ph type="sldNum" sz="quarter" idx="12"/>
          </p:nvPr>
        </p:nvSpPr>
        <p:spPr/>
        <p:txBody>
          <a:bodyPr rtlCol="0"/>
          <a:lstStyle/>
          <a:p>
            <a:pPr rtl="0"/>
            <a:fld id="{867E5644-1E61-4311-A31E-84CB9C7AA8A9}" type="slidenum">
              <a:rPr lang="de-DE" noProof="0" smtClean="0"/>
              <a:t>‹Nr.›</a:t>
            </a:fld>
            <a:endParaRPr lang="de-DE" noProof="0" dirty="0"/>
          </a:p>
        </p:txBody>
      </p:sp>
      <p:cxnSp>
        <p:nvCxnSpPr>
          <p:cNvPr id="8" name="Gerader Verbinde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52502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3" name="Vertikaler Textplatzhalter 2"/>
          <p:cNvSpPr>
            <a:spLocks noGrp="1"/>
          </p:cNvSpPr>
          <p:nvPr>
            <p:ph type="body" orient="vert" idx="1"/>
          </p:nvPr>
        </p:nvSpPr>
        <p:spPr/>
        <p:txBody>
          <a:bodyPr vert="eaVert"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Datumsplatzhalter 3"/>
          <p:cNvSpPr>
            <a:spLocks noGrp="1"/>
          </p:cNvSpPr>
          <p:nvPr>
            <p:ph type="dt" sz="half" idx="10"/>
          </p:nvPr>
        </p:nvSpPr>
        <p:spPr/>
        <p:txBody>
          <a:bodyPr rtlCol="0"/>
          <a:lstStyle/>
          <a:p>
            <a:pPr rtl="0"/>
            <a:fld id="{8FFF26CF-3A7C-4631-A8BF-38458B0B5AD3}" type="datetime1">
              <a:rPr lang="de-DE" noProof="0" smtClean="0"/>
              <a:t>20.04.2025</a:t>
            </a:fld>
            <a:endParaRPr lang="de-DE" noProof="0" dirty="0"/>
          </a:p>
        </p:txBody>
      </p:sp>
      <p:sp>
        <p:nvSpPr>
          <p:cNvPr id="5" name="Fußzeilenplatzhalter 4"/>
          <p:cNvSpPr>
            <a:spLocks noGrp="1"/>
          </p:cNvSpPr>
          <p:nvPr>
            <p:ph type="ftr" sz="quarter" idx="11"/>
          </p:nvPr>
        </p:nvSpPr>
        <p:spPr/>
        <p:txBody>
          <a:bodyPr rtlCol="0"/>
          <a:lstStyle/>
          <a:p>
            <a:pPr rtl="0"/>
            <a:endParaRPr lang="de-DE" noProof="0" dirty="0"/>
          </a:p>
        </p:txBody>
      </p:sp>
      <p:sp>
        <p:nvSpPr>
          <p:cNvPr id="6" name="Foliennummernplatzhalter 5"/>
          <p:cNvSpPr>
            <a:spLocks noGrp="1"/>
          </p:cNvSpPr>
          <p:nvPr>
            <p:ph type="sldNum" sz="quarter" idx="12"/>
          </p:nvPr>
        </p:nvSpPr>
        <p:spPr/>
        <p:txBody>
          <a:bodyPr rtlCol="0"/>
          <a:lstStyle/>
          <a:p>
            <a:pPr rtl="0"/>
            <a:fld id="{4FAB73BC-B049-4115-A692-8D63A059BFB8}" type="slidenum">
              <a:rPr lang="de-DE" noProof="0" smtClean="0"/>
              <a:t>‹Nr.›</a:t>
            </a:fld>
            <a:endParaRPr lang="de-DE" noProof="0" dirty="0"/>
          </a:p>
        </p:txBody>
      </p:sp>
    </p:spTree>
    <p:extLst>
      <p:ext uri="{BB962C8B-B14F-4D97-AF65-F5344CB8AC3E}">
        <p14:creationId xmlns:p14="http://schemas.microsoft.com/office/powerpoint/2010/main" val="216848173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1" y="762000"/>
            <a:ext cx="2628900" cy="5410200"/>
          </a:xfrm>
        </p:spPr>
        <p:txBody>
          <a:bodyPr vert="eaVert" lIns="45720" tIns="91440" rIns="45720" bIns="91440" rtlCol="0"/>
          <a:lstStyle/>
          <a:p>
            <a:pPr rtl="0"/>
            <a:r>
              <a:rPr lang="de-DE" noProof="0"/>
              <a:t>Mastertitelformat bearbeiten</a:t>
            </a:r>
            <a:endParaRPr lang="de-DE" noProof="0" dirty="0"/>
          </a:p>
        </p:txBody>
      </p:sp>
      <p:sp>
        <p:nvSpPr>
          <p:cNvPr id="3" name="Vertikaler Textplatzhalter 2"/>
          <p:cNvSpPr>
            <a:spLocks noGrp="1"/>
          </p:cNvSpPr>
          <p:nvPr>
            <p:ph type="body" orient="vert" idx="1"/>
          </p:nvPr>
        </p:nvSpPr>
        <p:spPr>
          <a:xfrm>
            <a:off x="990601" y="762000"/>
            <a:ext cx="7581900" cy="5410200"/>
          </a:xfrm>
        </p:spPr>
        <p:txBody>
          <a:bodyPr vert="eaVert"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Datumsplatzhalter 3"/>
          <p:cNvSpPr>
            <a:spLocks noGrp="1"/>
          </p:cNvSpPr>
          <p:nvPr>
            <p:ph type="dt" sz="half" idx="10"/>
          </p:nvPr>
        </p:nvSpPr>
        <p:spPr/>
        <p:txBody>
          <a:bodyPr rtlCol="0"/>
          <a:lstStyle/>
          <a:p>
            <a:pPr rtl="0"/>
            <a:fld id="{5656F5FC-E12D-4883-A900-D8F749C16886}" type="datetime1">
              <a:rPr lang="de-DE" noProof="0" smtClean="0"/>
              <a:t>20.04.2025</a:t>
            </a:fld>
            <a:endParaRPr lang="de-DE" noProof="0" dirty="0"/>
          </a:p>
        </p:txBody>
      </p:sp>
      <p:sp>
        <p:nvSpPr>
          <p:cNvPr id="5" name="Fußzeilenplatzhalter 4"/>
          <p:cNvSpPr>
            <a:spLocks noGrp="1"/>
          </p:cNvSpPr>
          <p:nvPr>
            <p:ph type="ftr" sz="quarter" idx="11"/>
          </p:nvPr>
        </p:nvSpPr>
        <p:spPr/>
        <p:txBody>
          <a:bodyPr rtlCol="0"/>
          <a:lstStyle/>
          <a:p>
            <a:pPr rtl="0"/>
            <a:endParaRPr lang="de-DE" noProof="0" dirty="0"/>
          </a:p>
        </p:txBody>
      </p:sp>
      <p:sp>
        <p:nvSpPr>
          <p:cNvPr id="6" name="Foliennummernplatzhalter 5"/>
          <p:cNvSpPr>
            <a:spLocks noGrp="1"/>
          </p:cNvSpPr>
          <p:nvPr>
            <p:ph type="sldNum" sz="quarter" idx="12"/>
          </p:nvPr>
        </p:nvSpPr>
        <p:spPr/>
        <p:txBody>
          <a:bodyPr rtlCol="0"/>
          <a:lstStyle/>
          <a:p>
            <a:pPr rtl="0"/>
            <a:fld id="{4FAB73BC-B049-4115-A692-8D63A059BFB8}" type="slidenum">
              <a:rPr lang="de-DE" noProof="0" smtClean="0"/>
              <a:t>‹Nr.›</a:t>
            </a:fld>
            <a:endParaRPr lang="de-DE" noProof="0" dirty="0"/>
          </a:p>
        </p:txBody>
      </p:sp>
      <p:cxnSp>
        <p:nvCxnSpPr>
          <p:cNvPr id="7" name="Gerader Verbinde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446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904AB72-2A43-CA28-3AC5-7A7DA8298F69}"/>
              </a:ext>
            </a:extLst>
          </p:cNvPr>
          <p:cNvSpPr txBox="1">
            <a:spLocks noGrp="1"/>
          </p:cNvSpPr>
          <p:nvPr>
            <p:ph type="title" orient="vert"/>
          </p:nvPr>
        </p:nvSpPr>
        <p:spPr>
          <a:xfrm>
            <a:off x="8724903" y="365129"/>
            <a:ext cx="2628899" cy="5811834"/>
          </a:xfrm>
        </p:spPr>
        <p:txBody>
          <a:bodyPr vert="eaVert"/>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48306D56-1FC7-58A4-F9DF-66BDCE8A7AE1}"/>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68D8335-E92A-4851-BCB2-C56108EB91AE}"/>
              </a:ext>
            </a:extLst>
          </p:cNvPr>
          <p:cNvSpPr txBox="1">
            <a:spLocks noGrp="1"/>
          </p:cNvSpPr>
          <p:nvPr>
            <p:ph type="dt" sz="half" idx="7"/>
          </p:nvPr>
        </p:nvSpPr>
        <p:spPr/>
        <p:txBody>
          <a:bodyPr/>
          <a:lstStyle>
            <a:lvl1pPr>
              <a:defRPr/>
            </a:lvl1pPr>
          </a:lstStyle>
          <a:p>
            <a:pPr lvl="0"/>
            <a:fld id="{BE1BD1AC-9D7B-4C92-AF1C-E86ADE51116D}" type="datetime1">
              <a:rPr lang="de-DE"/>
              <a:pPr lvl="0"/>
              <a:t>20.04.2025</a:t>
            </a:fld>
            <a:endParaRPr lang="de-DE"/>
          </a:p>
        </p:txBody>
      </p:sp>
      <p:sp>
        <p:nvSpPr>
          <p:cNvPr id="5" name="Fußzeilenplatzhalter 4">
            <a:extLst>
              <a:ext uri="{FF2B5EF4-FFF2-40B4-BE49-F238E27FC236}">
                <a16:creationId xmlns:a16="http://schemas.microsoft.com/office/drawing/2014/main" id="{CC376D58-3DC9-4FAB-DB4B-94423D71DCBB}"/>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4D90A82D-F0F9-FEB5-A568-8636B4629446}"/>
              </a:ext>
            </a:extLst>
          </p:cNvPr>
          <p:cNvSpPr txBox="1">
            <a:spLocks noGrp="1"/>
          </p:cNvSpPr>
          <p:nvPr>
            <p:ph type="sldNum" sz="quarter" idx="8"/>
          </p:nvPr>
        </p:nvSpPr>
        <p:spPr/>
        <p:txBody>
          <a:bodyPr/>
          <a:lstStyle>
            <a:lvl1pPr>
              <a:defRPr/>
            </a:lvl1pPr>
          </a:lstStyle>
          <a:p>
            <a:pPr lvl="0"/>
            <a:fld id="{085B4412-82B0-406F-91B5-0628F09A429F}" type="slidenum">
              <a:t>‹Nr.›</a:t>
            </a:fld>
            <a:endParaRPr lang="de-DE"/>
          </a:p>
        </p:txBody>
      </p:sp>
    </p:spTree>
    <p:extLst>
      <p:ext uri="{BB962C8B-B14F-4D97-AF65-F5344CB8AC3E}">
        <p14:creationId xmlns:p14="http://schemas.microsoft.com/office/powerpoint/2010/main" val="250188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elfolie" type="title">
  <p:cSld name="Titelfolie">
    <p:spTree>
      <p:nvGrpSpPr>
        <p:cNvPr id="1" name="Shape 21"/>
        <p:cNvGrpSpPr/>
        <p:nvPr/>
      </p:nvGrpSpPr>
      <p:grpSpPr>
        <a:xfrm>
          <a:off x="0" y="0"/>
          <a:ext cx="0" cy="0"/>
          <a:chOff x="0" y="0"/>
          <a:chExt cx="0" cy="0"/>
        </a:xfrm>
      </p:grpSpPr>
      <p:pic>
        <p:nvPicPr>
          <p:cNvPr id="22" name="Google Shape;22;p2" descr="http://intranet.charite.de/fileadmin/user_upload/microsites/sonstige/medien/ChariteUMB-Logo_png.png"/>
          <p:cNvPicPr preferRelativeResize="0"/>
          <p:nvPr/>
        </p:nvPicPr>
        <p:blipFill rotWithShape="1">
          <a:blip r:embed="rId2">
            <a:alphaModFix/>
          </a:blip>
          <a:srcRect/>
          <a:stretch/>
        </p:blipFill>
        <p:spPr>
          <a:xfrm>
            <a:off x="9182103" y="129716"/>
            <a:ext cx="2715683" cy="1122246"/>
          </a:xfrm>
          <a:prstGeom prst="rect">
            <a:avLst/>
          </a:prstGeom>
          <a:noFill/>
          <a:ln>
            <a:noFill/>
          </a:ln>
        </p:spPr>
      </p:pic>
      <p:grpSp>
        <p:nvGrpSpPr>
          <p:cNvPr id="23" name="Google Shape;23;p2"/>
          <p:cNvGrpSpPr/>
          <p:nvPr/>
        </p:nvGrpSpPr>
        <p:grpSpPr>
          <a:xfrm>
            <a:off x="-535517" y="-2822575"/>
            <a:ext cx="12433302" cy="0"/>
            <a:chOff x="-25" y="4031"/>
            <a:chExt cx="5874" cy="289"/>
          </a:xfrm>
        </p:grpSpPr>
        <p:pic>
          <p:nvPicPr>
            <p:cNvPr id="24" name="Google Shape;24;p2" descr="nurStreifenhell_praeso"/>
            <p:cNvPicPr preferRelativeResize="0"/>
            <p:nvPr/>
          </p:nvPicPr>
          <p:blipFill rotWithShape="1">
            <a:blip r:embed="rId3">
              <a:alphaModFix/>
            </a:blip>
            <a:srcRect/>
            <a:stretch/>
          </p:blipFill>
          <p:spPr>
            <a:xfrm>
              <a:off x="-2" y="4036"/>
              <a:ext cx="5760" cy="284"/>
            </a:xfrm>
            <a:prstGeom prst="rect">
              <a:avLst/>
            </a:prstGeom>
            <a:noFill/>
            <a:ln>
              <a:noFill/>
            </a:ln>
          </p:spPr>
        </p:pic>
        <p:pic>
          <p:nvPicPr>
            <p:cNvPr id="25" name="Google Shape;25;p2" descr="C-UB-grau"/>
            <p:cNvPicPr preferRelativeResize="0"/>
            <p:nvPr/>
          </p:nvPicPr>
          <p:blipFill rotWithShape="1">
            <a:blip r:embed="rId4">
              <a:alphaModFix/>
            </a:blip>
            <a:srcRect/>
            <a:stretch/>
          </p:blipFill>
          <p:spPr>
            <a:xfrm>
              <a:off x="1039" y="4073"/>
              <a:ext cx="1478" cy="209"/>
            </a:xfrm>
            <a:prstGeom prst="rect">
              <a:avLst/>
            </a:prstGeom>
            <a:noFill/>
            <a:ln>
              <a:noFill/>
            </a:ln>
          </p:spPr>
        </p:pic>
        <p:cxnSp>
          <p:nvCxnSpPr>
            <p:cNvPr id="26" name="Google Shape;26;p2"/>
            <p:cNvCxnSpPr/>
            <p:nvPr/>
          </p:nvCxnSpPr>
          <p:spPr>
            <a:xfrm>
              <a:off x="-25" y="4031"/>
              <a:ext cx="5874" cy="0"/>
            </a:xfrm>
            <a:prstGeom prst="straightConnector1">
              <a:avLst/>
            </a:prstGeom>
            <a:noFill/>
            <a:ln w="19050" cap="flat" cmpd="sng">
              <a:solidFill>
                <a:srgbClr val="0066CC"/>
              </a:solidFill>
              <a:prstDash val="solid"/>
              <a:round/>
              <a:headEnd type="none" w="med" len="med"/>
              <a:tailEnd type="none" w="med" len="med"/>
            </a:ln>
          </p:spPr>
        </p:cxnSp>
      </p:grpSp>
      <p:sp>
        <p:nvSpPr>
          <p:cNvPr id="27" name="Google Shape;27;p2"/>
          <p:cNvSpPr txBox="1">
            <a:spLocks noGrp="1"/>
          </p:cNvSpPr>
          <p:nvPr>
            <p:ph type="ctrTitle"/>
          </p:nvPr>
        </p:nvSpPr>
        <p:spPr>
          <a:xfrm>
            <a:off x="914402" y="2130431"/>
            <a:ext cx="10363199" cy="1470025"/>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
          <p:cNvSpPr txBox="1">
            <a:spLocks noGrp="1"/>
          </p:cNvSpPr>
          <p:nvPr>
            <p:ph type="subTitle" idx="1"/>
          </p:nvPr>
        </p:nvSpPr>
        <p:spPr>
          <a:xfrm>
            <a:off x="1828801" y="3886200"/>
            <a:ext cx="8534400" cy="1752600"/>
          </a:xfrm>
          <a:prstGeom prst="rect">
            <a:avLst/>
          </a:prstGeom>
          <a:noFill/>
          <a:ln>
            <a:noFill/>
          </a:ln>
        </p:spPr>
        <p:txBody>
          <a:bodyPr spcFirstLastPara="1" wrap="square" lIns="0" tIns="0" rIns="0" bIns="0" anchor="t" anchorCtr="0">
            <a:noAutofit/>
          </a:bodyPr>
          <a:lstStyle>
            <a:lvl1pPr lvl="0" algn="ctr">
              <a:spcBef>
                <a:spcPts val="316"/>
              </a:spcBef>
              <a:spcAft>
                <a:spcPts val="0"/>
              </a:spcAft>
              <a:buClr>
                <a:schemeClr val="dk1"/>
              </a:buClr>
              <a:buSzPts val="1581"/>
              <a:buFont typeface="Arial"/>
              <a:buNone/>
              <a:defRPr/>
            </a:lvl1pPr>
            <a:lvl2pPr lvl="1" algn="ctr">
              <a:spcBef>
                <a:spcPts val="271"/>
              </a:spcBef>
              <a:spcAft>
                <a:spcPts val="0"/>
              </a:spcAft>
              <a:buClr>
                <a:schemeClr val="dk1"/>
              </a:buClr>
              <a:buSzPts val="1355"/>
              <a:buFont typeface="Arial"/>
              <a:buNone/>
              <a:defRPr/>
            </a:lvl2pPr>
            <a:lvl3pPr lvl="2" algn="ctr">
              <a:spcBef>
                <a:spcPts val="360"/>
              </a:spcBef>
              <a:spcAft>
                <a:spcPts val="0"/>
              </a:spcAft>
              <a:buClr>
                <a:schemeClr val="dk1"/>
              </a:buClr>
              <a:buSzPts val="1800"/>
              <a:buFont typeface="Arial"/>
              <a:buNone/>
              <a:defRPr/>
            </a:lvl3pPr>
            <a:lvl4pPr lvl="3" algn="ctr">
              <a:spcBef>
                <a:spcPts val="226"/>
              </a:spcBef>
              <a:spcAft>
                <a:spcPts val="0"/>
              </a:spcAft>
              <a:buClr>
                <a:schemeClr val="dk1"/>
              </a:buClr>
              <a:buSzPts val="1129"/>
              <a:buFont typeface="Arial"/>
              <a:buNone/>
              <a:defRPr/>
            </a:lvl4pPr>
            <a:lvl5pPr lvl="4" algn="ctr">
              <a:spcBef>
                <a:spcPts val="226"/>
              </a:spcBef>
              <a:spcAft>
                <a:spcPts val="0"/>
              </a:spcAft>
              <a:buClr>
                <a:schemeClr val="dk1"/>
              </a:buClr>
              <a:buSzPts val="1129"/>
              <a:buFont typeface="Arial"/>
              <a:buNone/>
              <a:defRPr/>
            </a:lvl5pPr>
            <a:lvl6pPr lvl="5" algn="ctr">
              <a:spcBef>
                <a:spcPts val="226"/>
              </a:spcBef>
              <a:spcAft>
                <a:spcPts val="0"/>
              </a:spcAft>
              <a:buClr>
                <a:schemeClr val="dk1"/>
              </a:buClr>
              <a:buSzPts val="1129"/>
              <a:buFont typeface="Arial"/>
              <a:buNone/>
              <a:defRPr/>
            </a:lvl6pPr>
            <a:lvl7pPr lvl="6" algn="ctr">
              <a:spcBef>
                <a:spcPts val="226"/>
              </a:spcBef>
              <a:spcAft>
                <a:spcPts val="0"/>
              </a:spcAft>
              <a:buClr>
                <a:schemeClr val="dk1"/>
              </a:buClr>
              <a:buSzPts val="1129"/>
              <a:buFont typeface="Arial"/>
              <a:buNone/>
              <a:defRPr/>
            </a:lvl7pPr>
            <a:lvl8pPr lvl="7" algn="ctr">
              <a:spcBef>
                <a:spcPts val="226"/>
              </a:spcBef>
              <a:spcAft>
                <a:spcPts val="0"/>
              </a:spcAft>
              <a:buClr>
                <a:schemeClr val="dk1"/>
              </a:buClr>
              <a:buSzPts val="1129"/>
              <a:buFont typeface="Arial"/>
              <a:buNone/>
              <a:defRPr/>
            </a:lvl8pPr>
            <a:lvl9pPr lvl="8" algn="ctr">
              <a:spcBef>
                <a:spcPts val="226"/>
              </a:spcBef>
              <a:spcAft>
                <a:spcPts val="0"/>
              </a:spcAft>
              <a:buClr>
                <a:schemeClr val="dk1"/>
              </a:buClr>
              <a:buSzPts val="1129"/>
              <a:buFont typeface="Arial"/>
              <a:buNone/>
              <a:defRPr/>
            </a:lvl9pPr>
          </a:lstStyle>
          <a:p>
            <a:endParaRPr/>
          </a:p>
        </p:txBody>
      </p:sp>
      <p:sp>
        <p:nvSpPr>
          <p:cNvPr id="29" name="Google Shape;29;p2"/>
          <p:cNvSpPr txBox="1">
            <a:spLocks noGrp="1"/>
          </p:cNvSpPr>
          <p:nvPr>
            <p:ph type="sldNum" idx="12"/>
          </p:nvPr>
        </p:nvSpPr>
        <p:spPr>
          <a:xfrm>
            <a:off x="9182103" y="6124577"/>
            <a:ext cx="28448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790" b="0" i="0" u="none" strike="noStrike" cap="none">
                <a:solidFill>
                  <a:schemeClr val="dk1"/>
                </a:solidFill>
                <a:latin typeface="Arial"/>
                <a:ea typeface="Arial"/>
                <a:cs typeface="Arial"/>
                <a:sym typeface="Arial"/>
              </a:defRPr>
            </a:lvl1pPr>
            <a:lvl2pPr marL="0" marR="0" lvl="1" indent="0" algn="r">
              <a:spcBef>
                <a:spcPts val="0"/>
              </a:spcBef>
              <a:buNone/>
              <a:defRPr sz="790" b="0" i="0" u="none" strike="noStrike" cap="none">
                <a:solidFill>
                  <a:schemeClr val="dk1"/>
                </a:solidFill>
                <a:latin typeface="Arial"/>
                <a:ea typeface="Arial"/>
                <a:cs typeface="Arial"/>
                <a:sym typeface="Arial"/>
              </a:defRPr>
            </a:lvl2pPr>
            <a:lvl3pPr marL="0" marR="0" lvl="2" indent="0" algn="r">
              <a:spcBef>
                <a:spcPts val="0"/>
              </a:spcBef>
              <a:buNone/>
              <a:defRPr sz="790" b="0" i="0" u="none" strike="noStrike" cap="none">
                <a:solidFill>
                  <a:schemeClr val="dk1"/>
                </a:solidFill>
                <a:latin typeface="Arial"/>
                <a:ea typeface="Arial"/>
                <a:cs typeface="Arial"/>
                <a:sym typeface="Arial"/>
              </a:defRPr>
            </a:lvl3pPr>
            <a:lvl4pPr marL="0" marR="0" lvl="3" indent="0" algn="r">
              <a:spcBef>
                <a:spcPts val="0"/>
              </a:spcBef>
              <a:buNone/>
              <a:defRPr sz="790" b="0" i="0" u="none" strike="noStrike" cap="none">
                <a:solidFill>
                  <a:schemeClr val="dk1"/>
                </a:solidFill>
                <a:latin typeface="Arial"/>
                <a:ea typeface="Arial"/>
                <a:cs typeface="Arial"/>
                <a:sym typeface="Arial"/>
              </a:defRPr>
            </a:lvl4pPr>
            <a:lvl5pPr marL="0" marR="0" lvl="4" indent="0" algn="r">
              <a:spcBef>
                <a:spcPts val="0"/>
              </a:spcBef>
              <a:buNone/>
              <a:defRPr sz="790" b="0" i="0" u="none" strike="noStrike" cap="none">
                <a:solidFill>
                  <a:schemeClr val="dk1"/>
                </a:solidFill>
                <a:latin typeface="Arial"/>
                <a:ea typeface="Arial"/>
                <a:cs typeface="Arial"/>
                <a:sym typeface="Arial"/>
              </a:defRPr>
            </a:lvl5pPr>
            <a:lvl6pPr marL="0" marR="0" lvl="5" indent="0" algn="r">
              <a:spcBef>
                <a:spcPts val="0"/>
              </a:spcBef>
              <a:buNone/>
              <a:defRPr sz="790" b="0" i="0" u="none" strike="noStrike" cap="none">
                <a:solidFill>
                  <a:schemeClr val="dk1"/>
                </a:solidFill>
                <a:latin typeface="Arial"/>
                <a:ea typeface="Arial"/>
                <a:cs typeface="Arial"/>
                <a:sym typeface="Arial"/>
              </a:defRPr>
            </a:lvl6pPr>
            <a:lvl7pPr marL="0" marR="0" lvl="6" indent="0" algn="r">
              <a:spcBef>
                <a:spcPts val="0"/>
              </a:spcBef>
              <a:buNone/>
              <a:defRPr sz="790" b="0" i="0" u="none" strike="noStrike" cap="none">
                <a:solidFill>
                  <a:schemeClr val="dk1"/>
                </a:solidFill>
                <a:latin typeface="Arial"/>
                <a:ea typeface="Arial"/>
                <a:cs typeface="Arial"/>
                <a:sym typeface="Arial"/>
              </a:defRPr>
            </a:lvl7pPr>
            <a:lvl8pPr marL="0" marR="0" lvl="7" indent="0" algn="r">
              <a:spcBef>
                <a:spcPts val="0"/>
              </a:spcBef>
              <a:buNone/>
              <a:defRPr sz="790" b="0" i="0" u="none" strike="noStrike" cap="none">
                <a:solidFill>
                  <a:schemeClr val="dk1"/>
                </a:solidFill>
                <a:latin typeface="Arial"/>
                <a:ea typeface="Arial"/>
                <a:cs typeface="Arial"/>
                <a:sym typeface="Arial"/>
              </a:defRPr>
            </a:lvl8pPr>
            <a:lvl9pPr marL="0" marR="0" lvl="8" indent="0" algn="r">
              <a:spcBef>
                <a:spcPts val="0"/>
              </a:spcBef>
              <a:buNone/>
              <a:defRPr sz="79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
        <p:nvSpPr>
          <p:cNvPr id="30" name="Google Shape;30;p2"/>
          <p:cNvSpPr txBox="1"/>
          <p:nvPr/>
        </p:nvSpPr>
        <p:spPr>
          <a:xfrm>
            <a:off x="9201311" y="1292957"/>
            <a:ext cx="2795958" cy="42575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de-DE" sz="1000" b="0" i="0" u="none" strike="noStrike" cap="none">
                <a:solidFill>
                  <a:schemeClr val="dk1"/>
                </a:solidFill>
                <a:latin typeface="Arial"/>
                <a:ea typeface="Arial"/>
                <a:cs typeface="Arial"/>
                <a:sym typeface="Arial"/>
              </a:rPr>
              <a:t>Department of Oral Diagnostics, Digital Health</a:t>
            </a:r>
            <a:endParaRPr sz="1000" b="0" i="0" u="none" strike="noStrike" cap="none">
              <a:solidFill>
                <a:schemeClr val="dk1"/>
              </a:solidFill>
              <a:latin typeface="Arial"/>
              <a:ea typeface="Arial"/>
              <a:cs typeface="Arial"/>
              <a:sym typeface="Arial"/>
            </a:endParaRPr>
          </a:p>
          <a:p>
            <a:pPr marL="0" marR="0" lvl="0" indent="0" algn="r" rtl="0">
              <a:spcBef>
                <a:spcPts val="200"/>
              </a:spcBef>
              <a:spcAft>
                <a:spcPts val="0"/>
              </a:spcAft>
              <a:buNone/>
            </a:pPr>
            <a:r>
              <a:rPr lang="de-DE" sz="1000" b="0" i="0" u="none" strike="noStrike" cap="none">
                <a:solidFill>
                  <a:schemeClr val="dk1"/>
                </a:solidFill>
                <a:latin typeface="Arial"/>
                <a:ea typeface="Arial"/>
                <a:cs typeface="Arial"/>
                <a:sym typeface="Arial"/>
              </a:rPr>
              <a:t>and Health Services Research</a:t>
            </a:r>
            <a:endParaRPr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32432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itel und Inhalt">
  <p:cSld name="2_Titel und Inhalt">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 name="Google Shape;34;p3"/>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26214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el und Inhalt">
  <p:cSld name="Titel und Inhalt">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 name="Google Shape;38;p4"/>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 name="Google Shape;39;p4"/>
          <p:cNvSpPr txBox="1">
            <a:spLocks noGrp="1"/>
          </p:cNvSpPr>
          <p:nvPr>
            <p:ph type="sldNum" idx="12"/>
          </p:nvPr>
        </p:nvSpPr>
        <p:spPr>
          <a:xfrm>
            <a:off x="9182103" y="6124577"/>
            <a:ext cx="2844800" cy="476251"/>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extLst>
      <p:ext uri="{BB962C8B-B14F-4D97-AF65-F5344CB8AC3E}">
        <p14:creationId xmlns:p14="http://schemas.microsoft.com/office/powerpoint/2010/main" val="4068954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Photo Cover">
  <p:cSld name="1_Photo Cover">
    <p:spTree>
      <p:nvGrpSpPr>
        <p:cNvPr id="1" name="Shape 40"/>
        <p:cNvGrpSpPr/>
        <p:nvPr/>
      </p:nvGrpSpPr>
      <p:grpSpPr>
        <a:xfrm>
          <a:off x="0" y="0"/>
          <a:ext cx="0" cy="0"/>
          <a:chOff x="0" y="0"/>
          <a:chExt cx="0" cy="0"/>
        </a:xfrm>
      </p:grpSpPr>
      <p:sp>
        <p:nvSpPr>
          <p:cNvPr id="41" name="Google Shape;41;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‹Nr.›</a:t>
            </a:fld>
            <a:endParaRPr/>
          </a:p>
        </p:txBody>
      </p:sp>
    </p:spTree>
    <p:extLst>
      <p:ext uri="{BB962C8B-B14F-4D97-AF65-F5344CB8AC3E}">
        <p14:creationId xmlns:p14="http://schemas.microsoft.com/office/powerpoint/2010/main" val="393457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r Titel" type="titleOnly">
  <p:cSld name="Nur Titel">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9182103" y="6124577"/>
            <a:ext cx="28448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790">
                <a:solidFill>
                  <a:schemeClr val="dk1"/>
                </a:solidFill>
                <a:latin typeface="Arial"/>
                <a:ea typeface="Arial"/>
                <a:cs typeface="Arial"/>
                <a:sym typeface="Arial"/>
              </a:defRPr>
            </a:lvl1pPr>
            <a:lvl2pPr marL="0" marR="0" lvl="1" indent="0" algn="r">
              <a:spcBef>
                <a:spcPts val="0"/>
              </a:spcBef>
              <a:buNone/>
              <a:defRPr sz="790">
                <a:solidFill>
                  <a:schemeClr val="dk1"/>
                </a:solidFill>
                <a:latin typeface="Arial"/>
                <a:ea typeface="Arial"/>
                <a:cs typeface="Arial"/>
                <a:sym typeface="Arial"/>
              </a:defRPr>
            </a:lvl2pPr>
            <a:lvl3pPr marL="0" marR="0" lvl="2" indent="0" algn="r">
              <a:spcBef>
                <a:spcPts val="0"/>
              </a:spcBef>
              <a:buNone/>
              <a:defRPr sz="790">
                <a:solidFill>
                  <a:schemeClr val="dk1"/>
                </a:solidFill>
                <a:latin typeface="Arial"/>
                <a:ea typeface="Arial"/>
                <a:cs typeface="Arial"/>
                <a:sym typeface="Arial"/>
              </a:defRPr>
            </a:lvl3pPr>
            <a:lvl4pPr marL="0" marR="0" lvl="3" indent="0" algn="r">
              <a:spcBef>
                <a:spcPts val="0"/>
              </a:spcBef>
              <a:buNone/>
              <a:defRPr sz="790">
                <a:solidFill>
                  <a:schemeClr val="dk1"/>
                </a:solidFill>
                <a:latin typeface="Arial"/>
                <a:ea typeface="Arial"/>
                <a:cs typeface="Arial"/>
                <a:sym typeface="Arial"/>
              </a:defRPr>
            </a:lvl4pPr>
            <a:lvl5pPr marL="0" marR="0" lvl="4" indent="0" algn="r">
              <a:spcBef>
                <a:spcPts val="0"/>
              </a:spcBef>
              <a:buNone/>
              <a:defRPr sz="790">
                <a:solidFill>
                  <a:schemeClr val="dk1"/>
                </a:solidFill>
                <a:latin typeface="Arial"/>
                <a:ea typeface="Arial"/>
                <a:cs typeface="Arial"/>
                <a:sym typeface="Arial"/>
              </a:defRPr>
            </a:lvl5pPr>
            <a:lvl6pPr marL="0" marR="0" lvl="5" indent="0" algn="r">
              <a:spcBef>
                <a:spcPts val="0"/>
              </a:spcBef>
              <a:buNone/>
              <a:defRPr sz="790">
                <a:solidFill>
                  <a:schemeClr val="dk1"/>
                </a:solidFill>
                <a:latin typeface="Arial"/>
                <a:ea typeface="Arial"/>
                <a:cs typeface="Arial"/>
                <a:sym typeface="Arial"/>
              </a:defRPr>
            </a:lvl6pPr>
            <a:lvl7pPr marL="0" marR="0" lvl="6" indent="0" algn="r">
              <a:spcBef>
                <a:spcPts val="0"/>
              </a:spcBef>
              <a:buNone/>
              <a:defRPr sz="790">
                <a:solidFill>
                  <a:schemeClr val="dk1"/>
                </a:solidFill>
                <a:latin typeface="Arial"/>
                <a:ea typeface="Arial"/>
                <a:cs typeface="Arial"/>
                <a:sym typeface="Arial"/>
              </a:defRPr>
            </a:lvl7pPr>
            <a:lvl8pPr marL="0" marR="0" lvl="7" indent="0" algn="r">
              <a:spcBef>
                <a:spcPts val="0"/>
              </a:spcBef>
              <a:buNone/>
              <a:defRPr sz="790">
                <a:solidFill>
                  <a:schemeClr val="dk1"/>
                </a:solidFill>
                <a:latin typeface="Arial"/>
                <a:ea typeface="Arial"/>
                <a:cs typeface="Arial"/>
                <a:sym typeface="Arial"/>
              </a:defRPr>
            </a:lvl8pPr>
            <a:lvl9pPr marL="0" marR="0" lvl="8" indent="0" algn="r">
              <a:spcBef>
                <a:spcPts val="0"/>
              </a:spcBef>
              <a:buNone/>
              <a:defRPr sz="79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extLst>
      <p:ext uri="{BB962C8B-B14F-4D97-AF65-F5344CB8AC3E}">
        <p14:creationId xmlns:p14="http://schemas.microsoft.com/office/powerpoint/2010/main" val="19931317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553720" y="734696"/>
            <a:ext cx="11084560" cy="656590"/>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574167" y="2336706"/>
            <a:ext cx="11054080" cy="4132139"/>
          </a:xfrm>
          <a:prstGeom prst="rect">
            <a:avLst/>
          </a:prstGeom>
          <a:noFill/>
          <a:ln>
            <a:noFill/>
          </a:ln>
        </p:spPr>
        <p:txBody>
          <a:bodyPr spcFirstLastPara="1" wrap="square" lIns="0" tIns="0" rIns="0" bIns="0" anchor="t" anchorCtr="0">
            <a:noAutofit/>
          </a:bodyPr>
          <a:lstStyle>
            <a:lvl1pPr marL="457200" lvl="0" indent="-228600" algn="l">
              <a:spcBef>
                <a:spcPts val="444"/>
              </a:spcBef>
              <a:spcAft>
                <a:spcPts val="0"/>
              </a:spcAft>
              <a:buClr>
                <a:schemeClr val="lt2"/>
              </a:buClr>
              <a:buSzPts val="2222"/>
              <a:buFont typeface="Arial"/>
              <a:buNone/>
              <a:defRPr sz="2222">
                <a:solidFill>
                  <a:schemeClr val="lt1"/>
                </a:solidFill>
              </a:defRPr>
            </a:lvl1pPr>
            <a:lvl2pPr marL="914400" lvl="1" indent="-228600" algn="l">
              <a:spcBef>
                <a:spcPts val="400"/>
              </a:spcBef>
              <a:spcAft>
                <a:spcPts val="0"/>
              </a:spcAft>
              <a:buClr>
                <a:schemeClr val="lt2"/>
              </a:buClr>
              <a:buSzPts val="2000"/>
              <a:buFont typeface="Arial"/>
              <a:buNone/>
              <a:defRPr sz="2000">
                <a:solidFill>
                  <a:schemeClr val="lt1"/>
                </a:solidFill>
              </a:defRPr>
            </a:lvl2pPr>
            <a:lvl3pPr marL="1371600" lvl="2" indent="-228600" algn="l">
              <a:spcBef>
                <a:spcPts val="356"/>
              </a:spcBef>
              <a:spcAft>
                <a:spcPts val="0"/>
              </a:spcAft>
              <a:buClr>
                <a:schemeClr val="lt2"/>
              </a:buClr>
              <a:buSzPts val="1778"/>
              <a:buFont typeface="Arial"/>
              <a:buNone/>
              <a:defRPr sz="1778">
                <a:solidFill>
                  <a:schemeClr val="lt1"/>
                </a:solidFill>
              </a:defRPr>
            </a:lvl3pPr>
            <a:lvl4pPr marL="1828800" lvl="3" indent="-355600" algn="l">
              <a:spcBef>
                <a:spcPts val="400"/>
              </a:spcBef>
              <a:spcAft>
                <a:spcPts val="0"/>
              </a:spcAft>
              <a:buClr>
                <a:schemeClr val="lt2"/>
              </a:buClr>
              <a:buSzPts val="2000"/>
              <a:buFont typeface="Noto Sans Symbols"/>
              <a:buChar char="▪"/>
              <a:defRPr sz="2000">
                <a:solidFill>
                  <a:schemeClr val="dk1"/>
                </a:solidFill>
              </a:defRPr>
            </a:lvl4pPr>
            <a:lvl5pPr marL="2286000" lvl="4" indent="-300291" algn="l">
              <a:spcBef>
                <a:spcPts val="226"/>
              </a:spcBef>
              <a:spcAft>
                <a:spcPts val="0"/>
              </a:spcAft>
              <a:buClr>
                <a:schemeClr val="lt2"/>
              </a:buClr>
              <a:buSzPts val="1129"/>
              <a:buFont typeface="Noto Sans Symbols"/>
              <a:buChar char="▪"/>
              <a:defRPr>
                <a:solidFill>
                  <a:schemeClr val="dk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7"/>
          <p:cNvSpPr txBox="1">
            <a:spLocks noGrp="1"/>
          </p:cNvSpPr>
          <p:nvPr>
            <p:ph type="body" idx="2"/>
          </p:nvPr>
        </p:nvSpPr>
        <p:spPr>
          <a:xfrm>
            <a:off x="553720" y="1314815"/>
            <a:ext cx="11084560" cy="583848"/>
          </a:xfrm>
          <a:prstGeom prst="rect">
            <a:avLst/>
          </a:prstGeom>
          <a:noFill/>
          <a:ln>
            <a:noFill/>
          </a:ln>
        </p:spPr>
        <p:txBody>
          <a:bodyPr spcFirstLastPara="1" wrap="square" lIns="0" tIns="0" rIns="0" bIns="0" anchor="t" anchorCtr="0">
            <a:noAutofit/>
          </a:bodyPr>
          <a:lstStyle>
            <a:lvl1pPr marL="457200" lvl="0" indent="-228600" algn="ctr">
              <a:spcBef>
                <a:spcPts val="533"/>
              </a:spcBef>
              <a:spcAft>
                <a:spcPts val="0"/>
              </a:spcAft>
              <a:buClr>
                <a:schemeClr val="dk2"/>
              </a:buClr>
              <a:buSzPts val="2667"/>
              <a:buFont typeface="Trebuchet MS"/>
              <a:buNone/>
              <a:defRPr sz="2667" b="0">
                <a:solidFill>
                  <a:schemeClr val="dk2"/>
                </a:solidFill>
                <a:latin typeface="Trebuchet MS"/>
                <a:ea typeface="Trebuchet MS"/>
                <a:cs typeface="Trebuchet MS"/>
                <a:sym typeface="Trebuchet MS"/>
              </a:defRPr>
            </a:lvl1pPr>
            <a:lvl2pPr marL="914400" lvl="1" indent="-228600" algn="ctr">
              <a:spcBef>
                <a:spcPts val="622"/>
              </a:spcBef>
              <a:spcAft>
                <a:spcPts val="0"/>
              </a:spcAft>
              <a:buClr>
                <a:schemeClr val="dk2"/>
              </a:buClr>
              <a:buSzPts val="3111"/>
              <a:buFont typeface="Trebuchet MS"/>
              <a:buNone/>
              <a:defRPr sz="3111">
                <a:solidFill>
                  <a:schemeClr val="dk2"/>
                </a:solidFill>
                <a:latin typeface="Trebuchet MS"/>
                <a:ea typeface="Trebuchet MS"/>
                <a:cs typeface="Trebuchet MS"/>
                <a:sym typeface="Trebuchet MS"/>
              </a:defRPr>
            </a:lvl2pPr>
            <a:lvl3pPr marL="1371600" lvl="2" indent="-228600" algn="ctr">
              <a:spcBef>
                <a:spcPts val="622"/>
              </a:spcBef>
              <a:spcAft>
                <a:spcPts val="0"/>
              </a:spcAft>
              <a:buClr>
                <a:schemeClr val="dk2"/>
              </a:buClr>
              <a:buSzPts val="3111"/>
              <a:buFont typeface="Trebuchet MS"/>
              <a:buNone/>
              <a:defRPr sz="3111">
                <a:solidFill>
                  <a:schemeClr val="dk2"/>
                </a:solidFill>
                <a:latin typeface="Trebuchet MS"/>
                <a:ea typeface="Trebuchet MS"/>
                <a:cs typeface="Trebuchet MS"/>
                <a:sym typeface="Trebuchet MS"/>
              </a:defRPr>
            </a:lvl3pPr>
            <a:lvl4pPr marL="1828800" lvl="3" indent="-228600" algn="ctr">
              <a:spcBef>
                <a:spcPts val="622"/>
              </a:spcBef>
              <a:spcAft>
                <a:spcPts val="0"/>
              </a:spcAft>
              <a:buClr>
                <a:schemeClr val="dk2"/>
              </a:buClr>
              <a:buSzPts val="3111"/>
              <a:buFont typeface="Trebuchet MS"/>
              <a:buNone/>
              <a:defRPr sz="3111">
                <a:solidFill>
                  <a:schemeClr val="dk2"/>
                </a:solidFill>
                <a:latin typeface="Trebuchet MS"/>
                <a:ea typeface="Trebuchet MS"/>
                <a:cs typeface="Trebuchet MS"/>
                <a:sym typeface="Trebuchet MS"/>
              </a:defRPr>
            </a:lvl4pPr>
            <a:lvl5pPr marL="2286000" lvl="4" indent="-228600" algn="ctr">
              <a:spcBef>
                <a:spcPts val="622"/>
              </a:spcBef>
              <a:spcAft>
                <a:spcPts val="0"/>
              </a:spcAft>
              <a:buClr>
                <a:schemeClr val="dk2"/>
              </a:buClr>
              <a:buSzPts val="3111"/>
              <a:buFont typeface="Trebuchet MS"/>
              <a:buNone/>
              <a:defRPr sz="3111">
                <a:solidFill>
                  <a:schemeClr val="dk2"/>
                </a:solidFill>
                <a:latin typeface="Trebuchet MS"/>
                <a:ea typeface="Trebuchet MS"/>
                <a:cs typeface="Trebuchet MS"/>
                <a:sym typeface="Trebuchet M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3928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eer" type="blank">
  <p:cSld name="Leer">
    <p:spTree>
      <p:nvGrpSpPr>
        <p:cNvPr id="1" name="Shape 49"/>
        <p:cNvGrpSpPr/>
        <p:nvPr/>
      </p:nvGrpSpPr>
      <p:grpSpPr>
        <a:xfrm>
          <a:off x="0" y="0"/>
          <a:ext cx="0" cy="0"/>
          <a:chOff x="0" y="0"/>
          <a:chExt cx="0" cy="0"/>
        </a:xfrm>
      </p:grpSpPr>
      <p:sp>
        <p:nvSpPr>
          <p:cNvPr id="50" name="Google Shape;50;p8"/>
          <p:cNvSpPr txBox="1">
            <a:spLocks noGrp="1"/>
          </p:cNvSpPr>
          <p:nvPr>
            <p:ph type="sldNum" idx="12"/>
          </p:nvPr>
        </p:nvSpPr>
        <p:spPr>
          <a:xfrm>
            <a:off x="9182103" y="6124577"/>
            <a:ext cx="28448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790">
                <a:solidFill>
                  <a:schemeClr val="dk1"/>
                </a:solidFill>
                <a:latin typeface="Arial"/>
                <a:ea typeface="Arial"/>
                <a:cs typeface="Arial"/>
                <a:sym typeface="Arial"/>
              </a:defRPr>
            </a:lvl1pPr>
            <a:lvl2pPr marL="0" marR="0" lvl="1" indent="0" algn="r">
              <a:spcBef>
                <a:spcPts val="0"/>
              </a:spcBef>
              <a:buNone/>
              <a:defRPr sz="790">
                <a:solidFill>
                  <a:schemeClr val="dk1"/>
                </a:solidFill>
                <a:latin typeface="Arial"/>
                <a:ea typeface="Arial"/>
                <a:cs typeface="Arial"/>
                <a:sym typeface="Arial"/>
              </a:defRPr>
            </a:lvl2pPr>
            <a:lvl3pPr marL="0" marR="0" lvl="2" indent="0" algn="r">
              <a:spcBef>
                <a:spcPts val="0"/>
              </a:spcBef>
              <a:buNone/>
              <a:defRPr sz="790">
                <a:solidFill>
                  <a:schemeClr val="dk1"/>
                </a:solidFill>
                <a:latin typeface="Arial"/>
                <a:ea typeface="Arial"/>
                <a:cs typeface="Arial"/>
                <a:sym typeface="Arial"/>
              </a:defRPr>
            </a:lvl3pPr>
            <a:lvl4pPr marL="0" marR="0" lvl="3" indent="0" algn="r">
              <a:spcBef>
                <a:spcPts val="0"/>
              </a:spcBef>
              <a:buNone/>
              <a:defRPr sz="790">
                <a:solidFill>
                  <a:schemeClr val="dk1"/>
                </a:solidFill>
                <a:latin typeface="Arial"/>
                <a:ea typeface="Arial"/>
                <a:cs typeface="Arial"/>
                <a:sym typeface="Arial"/>
              </a:defRPr>
            </a:lvl4pPr>
            <a:lvl5pPr marL="0" marR="0" lvl="4" indent="0" algn="r">
              <a:spcBef>
                <a:spcPts val="0"/>
              </a:spcBef>
              <a:buNone/>
              <a:defRPr sz="790">
                <a:solidFill>
                  <a:schemeClr val="dk1"/>
                </a:solidFill>
                <a:latin typeface="Arial"/>
                <a:ea typeface="Arial"/>
                <a:cs typeface="Arial"/>
                <a:sym typeface="Arial"/>
              </a:defRPr>
            </a:lvl5pPr>
            <a:lvl6pPr marL="0" marR="0" lvl="5" indent="0" algn="r">
              <a:spcBef>
                <a:spcPts val="0"/>
              </a:spcBef>
              <a:buNone/>
              <a:defRPr sz="790">
                <a:solidFill>
                  <a:schemeClr val="dk1"/>
                </a:solidFill>
                <a:latin typeface="Arial"/>
                <a:ea typeface="Arial"/>
                <a:cs typeface="Arial"/>
                <a:sym typeface="Arial"/>
              </a:defRPr>
            </a:lvl6pPr>
            <a:lvl7pPr marL="0" marR="0" lvl="6" indent="0" algn="r">
              <a:spcBef>
                <a:spcPts val="0"/>
              </a:spcBef>
              <a:buNone/>
              <a:defRPr sz="790">
                <a:solidFill>
                  <a:schemeClr val="dk1"/>
                </a:solidFill>
                <a:latin typeface="Arial"/>
                <a:ea typeface="Arial"/>
                <a:cs typeface="Arial"/>
                <a:sym typeface="Arial"/>
              </a:defRPr>
            </a:lvl7pPr>
            <a:lvl8pPr marL="0" marR="0" lvl="7" indent="0" algn="r">
              <a:spcBef>
                <a:spcPts val="0"/>
              </a:spcBef>
              <a:buNone/>
              <a:defRPr sz="790">
                <a:solidFill>
                  <a:schemeClr val="dk1"/>
                </a:solidFill>
                <a:latin typeface="Arial"/>
                <a:ea typeface="Arial"/>
                <a:cs typeface="Arial"/>
                <a:sym typeface="Arial"/>
              </a:defRPr>
            </a:lvl8pPr>
            <a:lvl9pPr marL="0" marR="0" lvl="8" indent="0" algn="r">
              <a:spcBef>
                <a:spcPts val="0"/>
              </a:spcBef>
              <a:buNone/>
              <a:defRPr sz="79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extLst>
      <p:ext uri="{BB962C8B-B14F-4D97-AF65-F5344CB8AC3E}">
        <p14:creationId xmlns:p14="http://schemas.microsoft.com/office/powerpoint/2010/main" val="1453752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rage">
  <p:cSld name="Frage">
    <p:spTree>
      <p:nvGrpSpPr>
        <p:cNvPr id="1" name="Shape 51"/>
        <p:cNvGrpSpPr/>
        <p:nvPr/>
      </p:nvGrpSpPr>
      <p:grpSpPr>
        <a:xfrm>
          <a:off x="0" y="0"/>
          <a:ext cx="0" cy="0"/>
          <a:chOff x="0" y="0"/>
          <a:chExt cx="0" cy="0"/>
        </a:xfrm>
      </p:grpSpPr>
      <p:pic>
        <p:nvPicPr>
          <p:cNvPr id="52" name="Google Shape;52;p9" descr="http://alwaysnewmistakes.files.wordpress.com/2008/01/question-mark.jpg"/>
          <p:cNvPicPr preferRelativeResize="0"/>
          <p:nvPr/>
        </p:nvPicPr>
        <p:blipFill rotWithShape="1">
          <a:blip r:embed="rId2">
            <a:alphaModFix/>
          </a:blip>
          <a:srcRect/>
          <a:stretch/>
        </p:blipFill>
        <p:spPr>
          <a:xfrm>
            <a:off x="666716" y="785797"/>
            <a:ext cx="11213555" cy="5337244"/>
          </a:xfrm>
          <a:prstGeom prst="rect">
            <a:avLst/>
          </a:prstGeom>
          <a:noFill/>
          <a:ln>
            <a:noFill/>
          </a:ln>
        </p:spPr>
      </p:pic>
      <p:sp>
        <p:nvSpPr>
          <p:cNvPr id="53" name="Google Shape;53;p9"/>
          <p:cNvSpPr/>
          <p:nvPr/>
        </p:nvSpPr>
        <p:spPr>
          <a:xfrm>
            <a:off x="606079" y="692697"/>
            <a:ext cx="11334829" cy="5357850"/>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54" name="Google Shape;54;p9"/>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9"/>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 name="Google Shape;56;p9"/>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81912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592DA6-67BC-539A-95F6-13FD170760A4}"/>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F50CF912-40A1-10E4-7B51-E506F614B975}"/>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AD5E79D-A8B9-A855-E19F-DEF289A76225}"/>
              </a:ext>
            </a:extLst>
          </p:cNvPr>
          <p:cNvSpPr txBox="1">
            <a:spLocks noGrp="1"/>
          </p:cNvSpPr>
          <p:nvPr>
            <p:ph type="dt" sz="half" idx="7"/>
          </p:nvPr>
        </p:nvSpPr>
        <p:spPr/>
        <p:txBody>
          <a:bodyPr/>
          <a:lstStyle>
            <a:lvl1pPr>
              <a:defRPr/>
            </a:lvl1pPr>
          </a:lstStyle>
          <a:p>
            <a:pPr lvl="0"/>
            <a:fld id="{8CCF497F-A25F-4747-B1B9-8ABDD3EEB02C}" type="datetime1">
              <a:rPr lang="de-DE"/>
              <a:pPr lvl="0"/>
              <a:t>20.04.2025</a:t>
            </a:fld>
            <a:endParaRPr lang="de-DE"/>
          </a:p>
        </p:txBody>
      </p:sp>
      <p:sp>
        <p:nvSpPr>
          <p:cNvPr id="5" name="Fußzeilenplatzhalter 4">
            <a:extLst>
              <a:ext uri="{FF2B5EF4-FFF2-40B4-BE49-F238E27FC236}">
                <a16:creationId xmlns:a16="http://schemas.microsoft.com/office/drawing/2014/main" id="{0BF459CB-C02A-1F2C-B93F-3B31CE1D267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A148D871-57E0-5D60-3C7E-20D4F092826E}"/>
              </a:ext>
            </a:extLst>
          </p:cNvPr>
          <p:cNvSpPr txBox="1">
            <a:spLocks noGrp="1"/>
          </p:cNvSpPr>
          <p:nvPr>
            <p:ph type="sldNum" sz="quarter" idx="8"/>
          </p:nvPr>
        </p:nvSpPr>
        <p:spPr/>
        <p:txBody>
          <a:bodyPr/>
          <a:lstStyle>
            <a:lvl1pPr>
              <a:defRPr/>
            </a:lvl1pPr>
          </a:lstStyle>
          <a:p>
            <a:pPr lvl="0"/>
            <a:fld id="{A3EF38EF-404B-48D7-B54D-154C9758E344}" type="slidenum">
              <a:t>‹Nr.›</a:t>
            </a:fld>
            <a:endParaRPr lang="de-DE"/>
          </a:p>
        </p:txBody>
      </p:sp>
    </p:spTree>
    <p:extLst>
      <p:ext uri="{BB962C8B-B14F-4D97-AF65-F5344CB8AC3E}">
        <p14:creationId xmlns:p14="http://schemas.microsoft.com/office/powerpoint/2010/main" val="31345020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hne Logo">
  <p:cSld name="Ohne Logo">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0" name="Google Shape;60;p10"/>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1" name="Google Shape;61;p10"/>
          <p:cNvSpPr/>
          <p:nvPr/>
        </p:nvSpPr>
        <p:spPr>
          <a:xfrm>
            <a:off x="5" y="6309323"/>
            <a:ext cx="12192000" cy="548680"/>
          </a:xfrm>
          <a:prstGeom prst="rect">
            <a:avLst/>
          </a:prstGeom>
          <a:solidFill>
            <a:schemeClr val="lt1"/>
          </a:solidFill>
          <a:ln>
            <a:noFill/>
          </a:ln>
        </p:spPr>
        <p:txBody>
          <a:bodyPr spcFirstLastPara="1" wrap="square" lIns="51600" tIns="25800" rIns="51600" bIns="25800" anchor="t" anchorCtr="0">
            <a:noAutofit/>
          </a:bodyPr>
          <a:lstStyle/>
          <a:p>
            <a:pPr marL="0" marR="0" lvl="0" indent="0" algn="l" rtl="0">
              <a:lnSpc>
                <a:spcPct val="100000"/>
              </a:lnSpc>
              <a:spcBef>
                <a:spcPts val="0"/>
              </a:spcBef>
              <a:spcAft>
                <a:spcPts val="0"/>
              </a:spcAft>
              <a:buClr>
                <a:schemeClr val="dk1"/>
              </a:buClr>
              <a:buSzPts val="960"/>
              <a:buFont typeface="Arial"/>
              <a:buNone/>
            </a:pPr>
            <a:endParaRPr sz="960" b="0" i="0" u="none" strike="noStrike" cap="none">
              <a:solidFill>
                <a:schemeClr val="dk1"/>
              </a:solidFill>
              <a:latin typeface="Arial"/>
              <a:ea typeface="Arial"/>
              <a:cs typeface="Arial"/>
              <a:sym typeface="Arial"/>
            </a:endParaRPr>
          </a:p>
        </p:txBody>
      </p:sp>
      <p:sp>
        <p:nvSpPr>
          <p:cNvPr id="62" name="Google Shape;62;p10"/>
          <p:cNvSpPr txBox="1">
            <a:spLocks noGrp="1"/>
          </p:cNvSpPr>
          <p:nvPr>
            <p:ph type="sldNum" idx="12"/>
          </p:nvPr>
        </p:nvSpPr>
        <p:spPr>
          <a:xfrm>
            <a:off x="9182103" y="6124577"/>
            <a:ext cx="2844800" cy="476251"/>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‹Nr.›</a:t>
            </a:fld>
            <a:endParaRPr/>
          </a:p>
        </p:txBody>
      </p:sp>
    </p:spTree>
    <p:extLst>
      <p:ext uri="{BB962C8B-B14F-4D97-AF65-F5344CB8AC3E}">
        <p14:creationId xmlns:p14="http://schemas.microsoft.com/office/powerpoint/2010/main" val="3220451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bschnitts-&#10;überschrift" type="secHead">
  <p:cSld name="Abschnitts-&#10;überschrift">
    <p:spTree>
      <p:nvGrpSpPr>
        <p:cNvPr id="1" name="Shape 63"/>
        <p:cNvGrpSpPr/>
        <p:nvPr/>
      </p:nvGrpSpPr>
      <p:grpSpPr>
        <a:xfrm>
          <a:off x="0" y="0"/>
          <a:ext cx="0" cy="0"/>
          <a:chOff x="0" y="0"/>
          <a:chExt cx="0" cy="0"/>
        </a:xfrm>
      </p:grpSpPr>
      <p:sp>
        <p:nvSpPr>
          <p:cNvPr id="64" name="Google Shape;64;p11"/>
          <p:cNvSpPr txBox="1">
            <a:spLocks noGrp="1"/>
          </p:cNvSpPr>
          <p:nvPr>
            <p:ph type="title"/>
          </p:nvPr>
        </p:nvSpPr>
        <p:spPr>
          <a:xfrm>
            <a:off x="963085" y="4406904"/>
            <a:ext cx="10363199" cy="1362076"/>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sz="2258"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1"/>
          <p:cNvSpPr txBox="1">
            <a:spLocks noGrp="1"/>
          </p:cNvSpPr>
          <p:nvPr>
            <p:ph type="body" idx="1"/>
          </p:nvPr>
        </p:nvSpPr>
        <p:spPr>
          <a:xfrm>
            <a:off x="963085" y="2906715"/>
            <a:ext cx="10363199" cy="1500186"/>
          </a:xfrm>
          <a:prstGeom prst="rect">
            <a:avLst/>
          </a:prstGeom>
          <a:noFill/>
          <a:ln>
            <a:noFill/>
          </a:ln>
        </p:spPr>
        <p:txBody>
          <a:bodyPr spcFirstLastPara="1" wrap="square" lIns="0" tIns="0" rIns="0" bIns="0" anchor="b" anchorCtr="0">
            <a:noAutofit/>
          </a:bodyPr>
          <a:lstStyle>
            <a:lvl1pPr marL="457200" lvl="0" indent="-228600" algn="l">
              <a:spcBef>
                <a:spcPts val="226"/>
              </a:spcBef>
              <a:spcAft>
                <a:spcPts val="0"/>
              </a:spcAft>
              <a:buClr>
                <a:schemeClr val="dk1"/>
              </a:buClr>
              <a:buSzPts val="1129"/>
              <a:buFont typeface="Arial"/>
              <a:buNone/>
              <a:defRPr sz="1129"/>
            </a:lvl1pPr>
            <a:lvl2pPr marL="914400" lvl="1" indent="-228600" algn="l">
              <a:spcBef>
                <a:spcPts val="203"/>
              </a:spcBef>
              <a:spcAft>
                <a:spcPts val="0"/>
              </a:spcAft>
              <a:buClr>
                <a:schemeClr val="dk1"/>
              </a:buClr>
              <a:buSzPts val="1016"/>
              <a:buFont typeface="Arial"/>
              <a:buNone/>
              <a:defRPr sz="1016"/>
            </a:lvl2pPr>
            <a:lvl3pPr marL="1371600" lvl="2" indent="-228600" algn="l">
              <a:spcBef>
                <a:spcPts val="181"/>
              </a:spcBef>
              <a:spcAft>
                <a:spcPts val="0"/>
              </a:spcAft>
              <a:buClr>
                <a:schemeClr val="dk1"/>
              </a:buClr>
              <a:buSzPts val="903"/>
              <a:buFont typeface="Arial"/>
              <a:buNone/>
              <a:defRPr sz="903"/>
            </a:lvl3pPr>
            <a:lvl4pPr marL="1828800" lvl="3" indent="-228600" algn="l">
              <a:spcBef>
                <a:spcPts val="158"/>
              </a:spcBef>
              <a:spcAft>
                <a:spcPts val="0"/>
              </a:spcAft>
              <a:buClr>
                <a:schemeClr val="dk1"/>
              </a:buClr>
              <a:buSzPts val="790"/>
              <a:buFont typeface="Arial"/>
              <a:buNone/>
              <a:defRPr sz="790"/>
            </a:lvl4pPr>
            <a:lvl5pPr marL="2286000" lvl="4" indent="-228600" algn="l">
              <a:spcBef>
                <a:spcPts val="158"/>
              </a:spcBef>
              <a:spcAft>
                <a:spcPts val="0"/>
              </a:spcAft>
              <a:buClr>
                <a:schemeClr val="dk1"/>
              </a:buClr>
              <a:buSzPts val="790"/>
              <a:buFont typeface="Arial"/>
              <a:buNone/>
              <a:defRPr sz="790"/>
            </a:lvl5pPr>
            <a:lvl6pPr marL="2743200" lvl="5" indent="-228600" algn="l">
              <a:spcBef>
                <a:spcPts val="158"/>
              </a:spcBef>
              <a:spcAft>
                <a:spcPts val="0"/>
              </a:spcAft>
              <a:buClr>
                <a:schemeClr val="dk1"/>
              </a:buClr>
              <a:buSzPts val="790"/>
              <a:buFont typeface="Arial"/>
              <a:buNone/>
              <a:defRPr sz="790"/>
            </a:lvl6pPr>
            <a:lvl7pPr marL="3200400" lvl="6" indent="-228600" algn="l">
              <a:spcBef>
                <a:spcPts val="158"/>
              </a:spcBef>
              <a:spcAft>
                <a:spcPts val="0"/>
              </a:spcAft>
              <a:buClr>
                <a:schemeClr val="dk1"/>
              </a:buClr>
              <a:buSzPts val="790"/>
              <a:buFont typeface="Arial"/>
              <a:buNone/>
              <a:defRPr sz="790"/>
            </a:lvl7pPr>
            <a:lvl8pPr marL="3657600" lvl="7" indent="-228600" algn="l">
              <a:spcBef>
                <a:spcPts val="158"/>
              </a:spcBef>
              <a:spcAft>
                <a:spcPts val="0"/>
              </a:spcAft>
              <a:buClr>
                <a:schemeClr val="dk1"/>
              </a:buClr>
              <a:buSzPts val="790"/>
              <a:buFont typeface="Arial"/>
              <a:buNone/>
              <a:defRPr sz="790"/>
            </a:lvl8pPr>
            <a:lvl9pPr marL="4114800" lvl="8" indent="-228600" algn="l">
              <a:spcBef>
                <a:spcPts val="158"/>
              </a:spcBef>
              <a:spcAft>
                <a:spcPts val="0"/>
              </a:spcAft>
              <a:buClr>
                <a:schemeClr val="dk1"/>
              </a:buClr>
              <a:buSzPts val="790"/>
              <a:buFont typeface="Arial"/>
              <a:buNone/>
              <a:defRPr sz="790"/>
            </a:lvl9pPr>
          </a:lstStyle>
          <a:p>
            <a:endParaRPr/>
          </a:p>
        </p:txBody>
      </p:sp>
      <p:sp>
        <p:nvSpPr>
          <p:cNvPr id="66" name="Google Shape;66;p11"/>
          <p:cNvSpPr txBox="1">
            <a:spLocks noGrp="1"/>
          </p:cNvSpPr>
          <p:nvPr>
            <p:ph type="sldNum" idx="12"/>
          </p:nvPr>
        </p:nvSpPr>
        <p:spPr>
          <a:xfrm>
            <a:off x="9182103" y="6124577"/>
            <a:ext cx="28448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790">
                <a:solidFill>
                  <a:schemeClr val="dk1"/>
                </a:solidFill>
                <a:latin typeface="Arial"/>
                <a:ea typeface="Arial"/>
                <a:cs typeface="Arial"/>
                <a:sym typeface="Arial"/>
              </a:defRPr>
            </a:lvl1pPr>
            <a:lvl2pPr marL="0" marR="0" lvl="1" indent="0" algn="r">
              <a:spcBef>
                <a:spcPts val="0"/>
              </a:spcBef>
              <a:buNone/>
              <a:defRPr sz="790">
                <a:solidFill>
                  <a:schemeClr val="dk1"/>
                </a:solidFill>
                <a:latin typeface="Arial"/>
                <a:ea typeface="Arial"/>
                <a:cs typeface="Arial"/>
                <a:sym typeface="Arial"/>
              </a:defRPr>
            </a:lvl2pPr>
            <a:lvl3pPr marL="0" marR="0" lvl="2" indent="0" algn="r">
              <a:spcBef>
                <a:spcPts val="0"/>
              </a:spcBef>
              <a:buNone/>
              <a:defRPr sz="790">
                <a:solidFill>
                  <a:schemeClr val="dk1"/>
                </a:solidFill>
                <a:latin typeface="Arial"/>
                <a:ea typeface="Arial"/>
                <a:cs typeface="Arial"/>
                <a:sym typeface="Arial"/>
              </a:defRPr>
            </a:lvl3pPr>
            <a:lvl4pPr marL="0" marR="0" lvl="3" indent="0" algn="r">
              <a:spcBef>
                <a:spcPts val="0"/>
              </a:spcBef>
              <a:buNone/>
              <a:defRPr sz="790">
                <a:solidFill>
                  <a:schemeClr val="dk1"/>
                </a:solidFill>
                <a:latin typeface="Arial"/>
                <a:ea typeface="Arial"/>
                <a:cs typeface="Arial"/>
                <a:sym typeface="Arial"/>
              </a:defRPr>
            </a:lvl4pPr>
            <a:lvl5pPr marL="0" marR="0" lvl="4" indent="0" algn="r">
              <a:spcBef>
                <a:spcPts val="0"/>
              </a:spcBef>
              <a:buNone/>
              <a:defRPr sz="790">
                <a:solidFill>
                  <a:schemeClr val="dk1"/>
                </a:solidFill>
                <a:latin typeface="Arial"/>
                <a:ea typeface="Arial"/>
                <a:cs typeface="Arial"/>
                <a:sym typeface="Arial"/>
              </a:defRPr>
            </a:lvl5pPr>
            <a:lvl6pPr marL="0" marR="0" lvl="5" indent="0" algn="r">
              <a:spcBef>
                <a:spcPts val="0"/>
              </a:spcBef>
              <a:buNone/>
              <a:defRPr sz="790">
                <a:solidFill>
                  <a:schemeClr val="dk1"/>
                </a:solidFill>
                <a:latin typeface="Arial"/>
                <a:ea typeface="Arial"/>
                <a:cs typeface="Arial"/>
                <a:sym typeface="Arial"/>
              </a:defRPr>
            </a:lvl6pPr>
            <a:lvl7pPr marL="0" marR="0" lvl="6" indent="0" algn="r">
              <a:spcBef>
                <a:spcPts val="0"/>
              </a:spcBef>
              <a:buNone/>
              <a:defRPr sz="790">
                <a:solidFill>
                  <a:schemeClr val="dk1"/>
                </a:solidFill>
                <a:latin typeface="Arial"/>
                <a:ea typeface="Arial"/>
                <a:cs typeface="Arial"/>
                <a:sym typeface="Arial"/>
              </a:defRPr>
            </a:lvl7pPr>
            <a:lvl8pPr marL="0" marR="0" lvl="7" indent="0" algn="r">
              <a:spcBef>
                <a:spcPts val="0"/>
              </a:spcBef>
              <a:buNone/>
              <a:defRPr sz="790">
                <a:solidFill>
                  <a:schemeClr val="dk1"/>
                </a:solidFill>
                <a:latin typeface="Arial"/>
                <a:ea typeface="Arial"/>
                <a:cs typeface="Arial"/>
                <a:sym typeface="Arial"/>
              </a:defRPr>
            </a:lvl8pPr>
            <a:lvl9pPr marL="0" marR="0" lvl="8" indent="0" algn="r">
              <a:spcBef>
                <a:spcPts val="0"/>
              </a:spcBef>
              <a:buNone/>
              <a:defRPr sz="79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extLst>
      <p:ext uri="{BB962C8B-B14F-4D97-AF65-F5344CB8AC3E}">
        <p14:creationId xmlns:p14="http://schemas.microsoft.com/office/powerpoint/2010/main" val="40944032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Zwei Inhalte" type="twoObj">
  <p:cSld name="Zwei Inhalte">
    <p:spTree>
      <p:nvGrpSpPr>
        <p:cNvPr id="1" name="Shape 67"/>
        <p:cNvGrpSpPr/>
        <p:nvPr/>
      </p:nvGrpSpPr>
      <p:grpSpPr>
        <a:xfrm>
          <a:off x="0" y="0"/>
          <a:ext cx="0" cy="0"/>
          <a:chOff x="0" y="0"/>
          <a:chExt cx="0" cy="0"/>
        </a:xfrm>
      </p:grpSpPr>
      <p:sp>
        <p:nvSpPr>
          <p:cNvPr id="68" name="Google Shape;68;p12"/>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body" idx="1"/>
          </p:nvPr>
        </p:nvSpPr>
        <p:spPr>
          <a:xfrm>
            <a:off x="334436" y="981079"/>
            <a:ext cx="5659967" cy="5191124"/>
          </a:xfrm>
          <a:prstGeom prst="rect">
            <a:avLst/>
          </a:prstGeom>
          <a:noFill/>
          <a:ln>
            <a:noFill/>
          </a:ln>
        </p:spPr>
        <p:txBody>
          <a:bodyPr spcFirstLastPara="1" wrap="square" lIns="0" tIns="0" rIns="0" bIns="0" anchor="t" anchorCtr="0">
            <a:noAutofit/>
          </a:bodyPr>
          <a:lstStyle>
            <a:lvl1pPr marL="457200" lvl="0" indent="-328993" algn="l">
              <a:spcBef>
                <a:spcPts val="316"/>
              </a:spcBef>
              <a:spcAft>
                <a:spcPts val="0"/>
              </a:spcAft>
              <a:buClr>
                <a:schemeClr val="dk1"/>
              </a:buClr>
              <a:buSzPts val="1581"/>
              <a:buFont typeface="Arial"/>
              <a:buChar char="•"/>
              <a:defRPr sz="1581"/>
            </a:lvl1pPr>
            <a:lvl2pPr marL="914400" lvl="1" indent="-314642" algn="l">
              <a:spcBef>
                <a:spcPts val="271"/>
              </a:spcBef>
              <a:spcAft>
                <a:spcPts val="0"/>
              </a:spcAft>
              <a:buClr>
                <a:schemeClr val="dk1"/>
              </a:buClr>
              <a:buSzPts val="1355"/>
              <a:buFont typeface="Arial"/>
              <a:buChar char="–"/>
              <a:defRPr sz="1355"/>
            </a:lvl2pPr>
            <a:lvl3pPr marL="1371600" lvl="2" indent="-300291" algn="l">
              <a:spcBef>
                <a:spcPts val="226"/>
              </a:spcBef>
              <a:spcAft>
                <a:spcPts val="0"/>
              </a:spcAft>
              <a:buClr>
                <a:schemeClr val="dk1"/>
              </a:buClr>
              <a:buSzPts val="1129"/>
              <a:buFont typeface="Arial"/>
              <a:buChar char="•"/>
              <a:defRPr sz="1129"/>
            </a:lvl3pPr>
            <a:lvl4pPr marL="1828800" lvl="3" indent="-293116" algn="l">
              <a:spcBef>
                <a:spcPts val="203"/>
              </a:spcBef>
              <a:spcAft>
                <a:spcPts val="0"/>
              </a:spcAft>
              <a:buClr>
                <a:schemeClr val="dk1"/>
              </a:buClr>
              <a:buSzPts val="1016"/>
              <a:buFont typeface="Arial"/>
              <a:buChar char="–"/>
              <a:defRPr sz="1016"/>
            </a:lvl4pPr>
            <a:lvl5pPr marL="2286000" lvl="4" indent="-293116" algn="l">
              <a:spcBef>
                <a:spcPts val="203"/>
              </a:spcBef>
              <a:spcAft>
                <a:spcPts val="0"/>
              </a:spcAft>
              <a:buClr>
                <a:schemeClr val="dk1"/>
              </a:buClr>
              <a:buSzPts val="1016"/>
              <a:buFont typeface="Arial"/>
              <a:buChar char="»"/>
              <a:defRPr sz="1016"/>
            </a:lvl5pPr>
            <a:lvl6pPr marL="2743200" lvl="5" indent="-293116" algn="l">
              <a:spcBef>
                <a:spcPts val="203"/>
              </a:spcBef>
              <a:spcAft>
                <a:spcPts val="0"/>
              </a:spcAft>
              <a:buClr>
                <a:schemeClr val="dk1"/>
              </a:buClr>
              <a:buSzPts val="1016"/>
              <a:buFont typeface="Arial"/>
              <a:buChar char="»"/>
              <a:defRPr sz="1016"/>
            </a:lvl6pPr>
            <a:lvl7pPr marL="3200400" lvl="6" indent="-293116" algn="l">
              <a:spcBef>
                <a:spcPts val="203"/>
              </a:spcBef>
              <a:spcAft>
                <a:spcPts val="0"/>
              </a:spcAft>
              <a:buClr>
                <a:schemeClr val="dk1"/>
              </a:buClr>
              <a:buSzPts val="1016"/>
              <a:buFont typeface="Arial"/>
              <a:buChar char="»"/>
              <a:defRPr sz="1016"/>
            </a:lvl7pPr>
            <a:lvl8pPr marL="3657600" lvl="7" indent="-293115" algn="l">
              <a:spcBef>
                <a:spcPts val="203"/>
              </a:spcBef>
              <a:spcAft>
                <a:spcPts val="0"/>
              </a:spcAft>
              <a:buClr>
                <a:schemeClr val="dk1"/>
              </a:buClr>
              <a:buSzPts val="1016"/>
              <a:buFont typeface="Arial"/>
              <a:buChar char="»"/>
              <a:defRPr sz="1016"/>
            </a:lvl8pPr>
            <a:lvl9pPr marL="4114800" lvl="8" indent="-293115" algn="l">
              <a:spcBef>
                <a:spcPts val="203"/>
              </a:spcBef>
              <a:spcAft>
                <a:spcPts val="0"/>
              </a:spcAft>
              <a:buClr>
                <a:schemeClr val="dk1"/>
              </a:buClr>
              <a:buSzPts val="1016"/>
              <a:buFont typeface="Arial"/>
              <a:buChar char="»"/>
              <a:defRPr sz="1016"/>
            </a:lvl9pPr>
          </a:lstStyle>
          <a:p>
            <a:endParaRPr/>
          </a:p>
        </p:txBody>
      </p:sp>
      <p:sp>
        <p:nvSpPr>
          <p:cNvPr id="70" name="Google Shape;70;p12"/>
          <p:cNvSpPr txBox="1">
            <a:spLocks noGrp="1"/>
          </p:cNvSpPr>
          <p:nvPr>
            <p:ph type="body" idx="2"/>
          </p:nvPr>
        </p:nvSpPr>
        <p:spPr>
          <a:xfrm>
            <a:off x="6197602" y="981079"/>
            <a:ext cx="5659967" cy="5191124"/>
          </a:xfrm>
          <a:prstGeom prst="rect">
            <a:avLst/>
          </a:prstGeom>
          <a:noFill/>
          <a:ln>
            <a:noFill/>
          </a:ln>
        </p:spPr>
        <p:txBody>
          <a:bodyPr spcFirstLastPara="1" wrap="square" lIns="0" tIns="0" rIns="0" bIns="0" anchor="t" anchorCtr="0">
            <a:noAutofit/>
          </a:bodyPr>
          <a:lstStyle>
            <a:lvl1pPr marL="457200" lvl="0" indent="-328993" algn="l">
              <a:spcBef>
                <a:spcPts val="316"/>
              </a:spcBef>
              <a:spcAft>
                <a:spcPts val="0"/>
              </a:spcAft>
              <a:buClr>
                <a:schemeClr val="dk1"/>
              </a:buClr>
              <a:buSzPts val="1581"/>
              <a:buFont typeface="Arial"/>
              <a:buChar char="•"/>
              <a:defRPr sz="1581"/>
            </a:lvl1pPr>
            <a:lvl2pPr marL="914400" lvl="1" indent="-314642" algn="l">
              <a:spcBef>
                <a:spcPts val="271"/>
              </a:spcBef>
              <a:spcAft>
                <a:spcPts val="0"/>
              </a:spcAft>
              <a:buClr>
                <a:schemeClr val="dk1"/>
              </a:buClr>
              <a:buSzPts val="1355"/>
              <a:buFont typeface="Arial"/>
              <a:buChar char="–"/>
              <a:defRPr sz="1355"/>
            </a:lvl2pPr>
            <a:lvl3pPr marL="1371600" lvl="2" indent="-300291" algn="l">
              <a:spcBef>
                <a:spcPts val="226"/>
              </a:spcBef>
              <a:spcAft>
                <a:spcPts val="0"/>
              </a:spcAft>
              <a:buClr>
                <a:schemeClr val="dk1"/>
              </a:buClr>
              <a:buSzPts val="1129"/>
              <a:buFont typeface="Arial"/>
              <a:buChar char="•"/>
              <a:defRPr sz="1129"/>
            </a:lvl3pPr>
            <a:lvl4pPr marL="1828800" lvl="3" indent="-293116" algn="l">
              <a:spcBef>
                <a:spcPts val="203"/>
              </a:spcBef>
              <a:spcAft>
                <a:spcPts val="0"/>
              </a:spcAft>
              <a:buClr>
                <a:schemeClr val="dk1"/>
              </a:buClr>
              <a:buSzPts val="1016"/>
              <a:buFont typeface="Arial"/>
              <a:buChar char="–"/>
              <a:defRPr sz="1016"/>
            </a:lvl4pPr>
            <a:lvl5pPr marL="2286000" lvl="4" indent="-293116" algn="l">
              <a:spcBef>
                <a:spcPts val="203"/>
              </a:spcBef>
              <a:spcAft>
                <a:spcPts val="0"/>
              </a:spcAft>
              <a:buClr>
                <a:schemeClr val="dk1"/>
              </a:buClr>
              <a:buSzPts val="1016"/>
              <a:buFont typeface="Arial"/>
              <a:buChar char="»"/>
              <a:defRPr sz="1016"/>
            </a:lvl5pPr>
            <a:lvl6pPr marL="2743200" lvl="5" indent="-293116" algn="l">
              <a:spcBef>
                <a:spcPts val="203"/>
              </a:spcBef>
              <a:spcAft>
                <a:spcPts val="0"/>
              </a:spcAft>
              <a:buClr>
                <a:schemeClr val="dk1"/>
              </a:buClr>
              <a:buSzPts val="1016"/>
              <a:buFont typeface="Arial"/>
              <a:buChar char="»"/>
              <a:defRPr sz="1016"/>
            </a:lvl6pPr>
            <a:lvl7pPr marL="3200400" lvl="6" indent="-293116" algn="l">
              <a:spcBef>
                <a:spcPts val="203"/>
              </a:spcBef>
              <a:spcAft>
                <a:spcPts val="0"/>
              </a:spcAft>
              <a:buClr>
                <a:schemeClr val="dk1"/>
              </a:buClr>
              <a:buSzPts val="1016"/>
              <a:buFont typeface="Arial"/>
              <a:buChar char="»"/>
              <a:defRPr sz="1016"/>
            </a:lvl7pPr>
            <a:lvl8pPr marL="3657600" lvl="7" indent="-293115" algn="l">
              <a:spcBef>
                <a:spcPts val="203"/>
              </a:spcBef>
              <a:spcAft>
                <a:spcPts val="0"/>
              </a:spcAft>
              <a:buClr>
                <a:schemeClr val="dk1"/>
              </a:buClr>
              <a:buSzPts val="1016"/>
              <a:buFont typeface="Arial"/>
              <a:buChar char="»"/>
              <a:defRPr sz="1016"/>
            </a:lvl8pPr>
            <a:lvl9pPr marL="4114800" lvl="8" indent="-293115" algn="l">
              <a:spcBef>
                <a:spcPts val="203"/>
              </a:spcBef>
              <a:spcAft>
                <a:spcPts val="0"/>
              </a:spcAft>
              <a:buClr>
                <a:schemeClr val="dk1"/>
              </a:buClr>
              <a:buSzPts val="1016"/>
              <a:buFont typeface="Arial"/>
              <a:buChar char="»"/>
              <a:defRPr sz="1016"/>
            </a:lvl9pPr>
          </a:lstStyle>
          <a:p>
            <a:endParaRPr/>
          </a:p>
        </p:txBody>
      </p:sp>
      <p:sp>
        <p:nvSpPr>
          <p:cNvPr id="71" name="Google Shape;71;p12"/>
          <p:cNvSpPr txBox="1">
            <a:spLocks noGrp="1"/>
          </p:cNvSpPr>
          <p:nvPr>
            <p:ph type="sldNum" idx="12"/>
          </p:nvPr>
        </p:nvSpPr>
        <p:spPr>
          <a:xfrm>
            <a:off x="9182103" y="6124577"/>
            <a:ext cx="28448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790">
                <a:solidFill>
                  <a:schemeClr val="dk1"/>
                </a:solidFill>
                <a:latin typeface="Arial"/>
                <a:ea typeface="Arial"/>
                <a:cs typeface="Arial"/>
                <a:sym typeface="Arial"/>
              </a:defRPr>
            </a:lvl1pPr>
            <a:lvl2pPr marL="0" marR="0" lvl="1" indent="0" algn="r">
              <a:spcBef>
                <a:spcPts val="0"/>
              </a:spcBef>
              <a:buNone/>
              <a:defRPr sz="790">
                <a:solidFill>
                  <a:schemeClr val="dk1"/>
                </a:solidFill>
                <a:latin typeface="Arial"/>
                <a:ea typeface="Arial"/>
                <a:cs typeface="Arial"/>
                <a:sym typeface="Arial"/>
              </a:defRPr>
            </a:lvl2pPr>
            <a:lvl3pPr marL="0" marR="0" lvl="2" indent="0" algn="r">
              <a:spcBef>
                <a:spcPts val="0"/>
              </a:spcBef>
              <a:buNone/>
              <a:defRPr sz="790">
                <a:solidFill>
                  <a:schemeClr val="dk1"/>
                </a:solidFill>
                <a:latin typeface="Arial"/>
                <a:ea typeface="Arial"/>
                <a:cs typeface="Arial"/>
                <a:sym typeface="Arial"/>
              </a:defRPr>
            </a:lvl3pPr>
            <a:lvl4pPr marL="0" marR="0" lvl="3" indent="0" algn="r">
              <a:spcBef>
                <a:spcPts val="0"/>
              </a:spcBef>
              <a:buNone/>
              <a:defRPr sz="790">
                <a:solidFill>
                  <a:schemeClr val="dk1"/>
                </a:solidFill>
                <a:latin typeface="Arial"/>
                <a:ea typeface="Arial"/>
                <a:cs typeface="Arial"/>
                <a:sym typeface="Arial"/>
              </a:defRPr>
            </a:lvl4pPr>
            <a:lvl5pPr marL="0" marR="0" lvl="4" indent="0" algn="r">
              <a:spcBef>
                <a:spcPts val="0"/>
              </a:spcBef>
              <a:buNone/>
              <a:defRPr sz="790">
                <a:solidFill>
                  <a:schemeClr val="dk1"/>
                </a:solidFill>
                <a:latin typeface="Arial"/>
                <a:ea typeface="Arial"/>
                <a:cs typeface="Arial"/>
                <a:sym typeface="Arial"/>
              </a:defRPr>
            </a:lvl5pPr>
            <a:lvl6pPr marL="0" marR="0" lvl="5" indent="0" algn="r">
              <a:spcBef>
                <a:spcPts val="0"/>
              </a:spcBef>
              <a:buNone/>
              <a:defRPr sz="790">
                <a:solidFill>
                  <a:schemeClr val="dk1"/>
                </a:solidFill>
                <a:latin typeface="Arial"/>
                <a:ea typeface="Arial"/>
                <a:cs typeface="Arial"/>
                <a:sym typeface="Arial"/>
              </a:defRPr>
            </a:lvl6pPr>
            <a:lvl7pPr marL="0" marR="0" lvl="6" indent="0" algn="r">
              <a:spcBef>
                <a:spcPts val="0"/>
              </a:spcBef>
              <a:buNone/>
              <a:defRPr sz="790">
                <a:solidFill>
                  <a:schemeClr val="dk1"/>
                </a:solidFill>
                <a:latin typeface="Arial"/>
                <a:ea typeface="Arial"/>
                <a:cs typeface="Arial"/>
                <a:sym typeface="Arial"/>
              </a:defRPr>
            </a:lvl7pPr>
            <a:lvl8pPr marL="0" marR="0" lvl="7" indent="0" algn="r">
              <a:spcBef>
                <a:spcPts val="0"/>
              </a:spcBef>
              <a:buNone/>
              <a:defRPr sz="790">
                <a:solidFill>
                  <a:schemeClr val="dk1"/>
                </a:solidFill>
                <a:latin typeface="Arial"/>
                <a:ea typeface="Arial"/>
                <a:cs typeface="Arial"/>
                <a:sym typeface="Arial"/>
              </a:defRPr>
            </a:lvl8pPr>
            <a:lvl9pPr marL="0" marR="0" lvl="8" indent="0" algn="r">
              <a:spcBef>
                <a:spcPts val="0"/>
              </a:spcBef>
              <a:buNone/>
              <a:defRPr sz="79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extLst>
      <p:ext uri="{BB962C8B-B14F-4D97-AF65-F5344CB8AC3E}">
        <p14:creationId xmlns:p14="http://schemas.microsoft.com/office/powerpoint/2010/main" val="34734323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gleich" type="twoTxTwoObj">
  <p:cSld name="Vergleich">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609605"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3"/>
          <p:cNvSpPr txBox="1">
            <a:spLocks noGrp="1"/>
          </p:cNvSpPr>
          <p:nvPr>
            <p:ph type="body" idx="1"/>
          </p:nvPr>
        </p:nvSpPr>
        <p:spPr>
          <a:xfrm>
            <a:off x="609604" y="1535115"/>
            <a:ext cx="5386918" cy="639762"/>
          </a:xfrm>
          <a:prstGeom prst="rect">
            <a:avLst/>
          </a:prstGeom>
          <a:noFill/>
          <a:ln>
            <a:noFill/>
          </a:ln>
        </p:spPr>
        <p:txBody>
          <a:bodyPr spcFirstLastPara="1" wrap="square" lIns="0" tIns="0" rIns="0" bIns="0" anchor="b" anchorCtr="0">
            <a:noAutofit/>
          </a:bodyPr>
          <a:lstStyle>
            <a:lvl1pPr marL="457200" lvl="0" indent="-228600" algn="l">
              <a:spcBef>
                <a:spcPts val="271"/>
              </a:spcBef>
              <a:spcAft>
                <a:spcPts val="0"/>
              </a:spcAft>
              <a:buClr>
                <a:schemeClr val="dk1"/>
              </a:buClr>
              <a:buSzPts val="1355"/>
              <a:buFont typeface="Arial"/>
              <a:buNone/>
              <a:defRPr sz="1355" b="1"/>
            </a:lvl1pPr>
            <a:lvl2pPr marL="914400" lvl="1" indent="-228600" algn="l">
              <a:spcBef>
                <a:spcPts val="226"/>
              </a:spcBef>
              <a:spcAft>
                <a:spcPts val="0"/>
              </a:spcAft>
              <a:buClr>
                <a:schemeClr val="dk1"/>
              </a:buClr>
              <a:buSzPts val="1129"/>
              <a:buFont typeface="Arial"/>
              <a:buNone/>
              <a:defRPr sz="1129" b="1"/>
            </a:lvl2pPr>
            <a:lvl3pPr marL="1371600" lvl="2" indent="-228600" algn="l">
              <a:spcBef>
                <a:spcPts val="203"/>
              </a:spcBef>
              <a:spcAft>
                <a:spcPts val="0"/>
              </a:spcAft>
              <a:buClr>
                <a:schemeClr val="dk1"/>
              </a:buClr>
              <a:buSzPts val="1016"/>
              <a:buFont typeface="Arial"/>
              <a:buNone/>
              <a:defRPr sz="1016" b="1"/>
            </a:lvl3pPr>
            <a:lvl4pPr marL="1828800" lvl="3" indent="-228600" algn="l">
              <a:spcBef>
                <a:spcPts val="181"/>
              </a:spcBef>
              <a:spcAft>
                <a:spcPts val="0"/>
              </a:spcAft>
              <a:buClr>
                <a:schemeClr val="dk1"/>
              </a:buClr>
              <a:buSzPts val="903"/>
              <a:buFont typeface="Arial"/>
              <a:buNone/>
              <a:defRPr sz="903" b="1"/>
            </a:lvl4pPr>
            <a:lvl5pPr marL="2286000" lvl="4" indent="-228600" algn="l">
              <a:spcBef>
                <a:spcPts val="181"/>
              </a:spcBef>
              <a:spcAft>
                <a:spcPts val="0"/>
              </a:spcAft>
              <a:buClr>
                <a:schemeClr val="dk1"/>
              </a:buClr>
              <a:buSzPts val="903"/>
              <a:buFont typeface="Arial"/>
              <a:buNone/>
              <a:defRPr sz="903" b="1"/>
            </a:lvl5pPr>
            <a:lvl6pPr marL="2743200" lvl="5" indent="-228600" algn="l">
              <a:spcBef>
                <a:spcPts val="181"/>
              </a:spcBef>
              <a:spcAft>
                <a:spcPts val="0"/>
              </a:spcAft>
              <a:buClr>
                <a:schemeClr val="dk1"/>
              </a:buClr>
              <a:buSzPts val="903"/>
              <a:buFont typeface="Arial"/>
              <a:buNone/>
              <a:defRPr sz="903" b="1"/>
            </a:lvl6pPr>
            <a:lvl7pPr marL="3200400" lvl="6" indent="-228600" algn="l">
              <a:spcBef>
                <a:spcPts val="181"/>
              </a:spcBef>
              <a:spcAft>
                <a:spcPts val="0"/>
              </a:spcAft>
              <a:buClr>
                <a:schemeClr val="dk1"/>
              </a:buClr>
              <a:buSzPts val="903"/>
              <a:buFont typeface="Arial"/>
              <a:buNone/>
              <a:defRPr sz="903" b="1"/>
            </a:lvl7pPr>
            <a:lvl8pPr marL="3657600" lvl="7" indent="-228600" algn="l">
              <a:spcBef>
                <a:spcPts val="181"/>
              </a:spcBef>
              <a:spcAft>
                <a:spcPts val="0"/>
              </a:spcAft>
              <a:buClr>
                <a:schemeClr val="dk1"/>
              </a:buClr>
              <a:buSzPts val="903"/>
              <a:buFont typeface="Arial"/>
              <a:buNone/>
              <a:defRPr sz="903" b="1"/>
            </a:lvl8pPr>
            <a:lvl9pPr marL="4114800" lvl="8" indent="-228600" algn="l">
              <a:spcBef>
                <a:spcPts val="181"/>
              </a:spcBef>
              <a:spcAft>
                <a:spcPts val="0"/>
              </a:spcAft>
              <a:buClr>
                <a:schemeClr val="dk1"/>
              </a:buClr>
              <a:buSzPts val="903"/>
              <a:buFont typeface="Arial"/>
              <a:buNone/>
              <a:defRPr sz="903" b="1"/>
            </a:lvl9pPr>
          </a:lstStyle>
          <a:p>
            <a:endParaRPr/>
          </a:p>
        </p:txBody>
      </p:sp>
      <p:sp>
        <p:nvSpPr>
          <p:cNvPr id="75" name="Google Shape;75;p13"/>
          <p:cNvSpPr txBox="1">
            <a:spLocks noGrp="1"/>
          </p:cNvSpPr>
          <p:nvPr>
            <p:ph type="body" idx="2"/>
          </p:nvPr>
        </p:nvSpPr>
        <p:spPr>
          <a:xfrm>
            <a:off x="609604" y="2174874"/>
            <a:ext cx="5386918" cy="3951288"/>
          </a:xfrm>
          <a:prstGeom prst="rect">
            <a:avLst/>
          </a:prstGeom>
          <a:noFill/>
          <a:ln>
            <a:noFill/>
          </a:ln>
        </p:spPr>
        <p:txBody>
          <a:bodyPr spcFirstLastPara="1" wrap="square" lIns="0" tIns="0" rIns="0" bIns="0" anchor="t" anchorCtr="0">
            <a:noAutofit/>
          </a:bodyPr>
          <a:lstStyle>
            <a:lvl1pPr marL="457200" lvl="0" indent="-314642" algn="l">
              <a:spcBef>
                <a:spcPts val="271"/>
              </a:spcBef>
              <a:spcAft>
                <a:spcPts val="0"/>
              </a:spcAft>
              <a:buClr>
                <a:schemeClr val="dk1"/>
              </a:buClr>
              <a:buSzPts val="1355"/>
              <a:buFont typeface="Arial"/>
              <a:buChar char="•"/>
              <a:defRPr sz="1355"/>
            </a:lvl1pPr>
            <a:lvl2pPr marL="914400" lvl="1" indent="-300291" algn="l">
              <a:spcBef>
                <a:spcPts val="226"/>
              </a:spcBef>
              <a:spcAft>
                <a:spcPts val="0"/>
              </a:spcAft>
              <a:buClr>
                <a:schemeClr val="dk1"/>
              </a:buClr>
              <a:buSzPts val="1129"/>
              <a:buFont typeface="Arial"/>
              <a:buChar char="–"/>
              <a:defRPr sz="1129"/>
            </a:lvl2pPr>
            <a:lvl3pPr marL="1371600" lvl="2" indent="-293116" algn="l">
              <a:spcBef>
                <a:spcPts val="203"/>
              </a:spcBef>
              <a:spcAft>
                <a:spcPts val="0"/>
              </a:spcAft>
              <a:buClr>
                <a:schemeClr val="dk1"/>
              </a:buClr>
              <a:buSzPts val="1016"/>
              <a:buFont typeface="Arial"/>
              <a:buChar char="•"/>
              <a:defRPr sz="1016"/>
            </a:lvl3pPr>
            <a:lvl4pPr marL="1828800" lvl="3" indent="-285940" algn="l">
              <a:spcBef>
                <a:spcPts val="181"/>
              </a:spcBef>
              <a:spcAft>
                <a:spcPts val="0"/>
              </a:spcAft>
              <a:buClr>
                <a:schemeClr val="dk1"/>
              </a:buClr>
              <a:buSzPts val="903"/>
              <a:buFont typeface="Arial"/>
              <a:buChar char="–"/>
              <a:defRPr sz="903"/>
            </a:lvl4pPr>
            <a:lvl5pPr marL="2286000" lvl="4" indent="-285940" algn="l">
              <a:spcBef>
                <a:spcPts val="181"/>
              </a:spcBef>
              <a:spcAft>
                <a:spcPts val="0"/>
              </a:spcAft>
              <a:buClr>
                <a:schemeClr val="dk1"/>
              </a:buClr>
              <a:buSzPts val="903"/>
              <a:buFont typeface="Arial"/>
              <a:buChar char="»"/>
              <a:defRPr sz="903"/>
            </a:lvl5pPr>
            <a:lvl6pPr marL="2743200" lvl="5" indent="-285940" algn="l">
              <a:spcBef>
                <a:spcPts val="181"/>
              </a:spcBef>
              <a:spcAft>
                <a:spcPts val="0"/>
              </a:spcAft>
              <a:buClr>
                <a:schemeClr val="dk1"/>
              </a:buClr>
              <a:buSzPts val="903"/>
              <a:buFont typeface="Arial"/>
              <a:buChar char="»"/>
              <a:defRPr sz="903"/>
            </a:lvl6pPr>
            <a:lvl7pPr marL="3200400" lvl="6" indent="-285940" algn="l">
              <a:spcBef>
                <a:spcPts val="181"/>
              </a:spcBef>
              <a:spcAft>
                <a:spcPts val="0"/>
              </a:spcAft>
              <a:buClr>
                <a:schemeClr val="dk1"/>
              </a:buClr>
              <a:buSzPts val="903"/>
              <a:buFont typeface="Arial"/>
              <a:buChar char="»"/>
              <a:defRPr sz="903"/>
            </a:lvl7pPr>
            <a:lvl8pPr marL="3657600" lvl="7" indent="-285940" algn="l">
              <a:spcBef>
                <a:spcPts val="181"/>
              </a:spcBef>
              <a:spcAft>
                <a:spcPts val="0"/>
              </a:spcAft>
              <a:buClr>
                <a:schemeClr val="dk1"/>
              </a:buClr>
              <a:buSzPts val="903"/>
              <a:buFont typeface="Arial"/>
              <a:buChar char="»"/>
              <a:defRPr sz="903"/>
            </a:lvl8pPr>
            <a:lvl9pPr marL="4114800" lvl="8" indent="-285940" algn="l">
              <a:spcBef>
                <a:spcPts val="181"/>
              </a:spcBef>
              <a:spcAft>
                <a:spcPts val="0"/>
              </a:spcAft>
              <a:buClr>
                <a:schemeClr val="dk1"/>
              </a:buClr>
              <a:buSzPts val="903"/>
              <a:buFont typeface="Arial"/>
              <a:buChar char="»"/>
              <a:defRPr sz="903"/>
            </a:lvl9pPr>
          </a:lstStyle>
          <a:p>
            <a:endParaRPr/>
          </a:p>
        </p:txBody>
      </p:sp>
      <p:sp>
        <p:nvSpPr>
          <p:cNvPr id="76" name="Google Shape;76;p13"/>
          <p:cNvSpPr txBox="1">
            <a:spLocks noGrp="1"/>
          </p:cNvSpPr>
          <p:nvPr>
            <p:ph type="body" idx="3"/>
          </p:nvPr>
        </p:nvSpPr>
        <p:spPr>
          <a:xfrm>
            <a:off x="6193371" y="1535115"/>
            <a:ext cx="5389033" cy="639762"/>
          </a:xfrm>
          <a:prstGeom prst="rect">
            <a:avLst/>
          </a:prstGeom>
          <a:noFill/>
          <a:ln>
            <a:noFill/>
          </a:ln>
        </p:spPr>
        <p:txBody>
          <a:bodyPr spcFirstLastPara="1" wrap="square" lIns="0" tIns="0" rIns="0" bIns="0" anchor="b" anchorCtr="0">
            <a:noAutofit/>
          </a:bodyPr>
          <a:lstStyle>
            <a:lvl1pPr marL="457200" lvl="0" indent="-228600" algn="l">
              <a:spcBef>
                <a:spcPts val="271"/>
              </a:spcBef>
              <a:spcAft>
                <a:spcPts val="0"/>
              </a:spcAft>
              <a:buClr>
                <a:schemeClr val="dk1"/>
              </a:buClr>
              <a:buSzPts val="1355"/>
              <a:buFont typeface="Arial"/>
              <a:buNone/>
              <a:defRPr sz="1355" b="1"/>
            </a:lvl1pPr>
            <a:lvl2pPr marL="914400" lvl="1" indent="-228600" algn="l">
              <a:spcBef>
                <a:spcPts val="226"/>
              </a:spcBef>
              <a:spcAft>
                <a:spcPts val="0"/>
              </a:spcAft>
              <a:buClr>
                <a:schemeClr val="dk1"/>
              </a:buClr>
              <a:buSzPts val="1129"/>
              <a:buFont typeface="Arial"/>
              <a:buNone/>
              <a:defRPr sz="1129" b="1"/>
            </a:lvl2pPr>
            <a:lvl3pPr marL="1371600" lvl="2" indent="-228600" algn="l">
              <a:spcBef>
                <a:spcPts val="203"/>
              </a:spcBef>
              <a:spcAft>
                <a:spcPts val="0"/>
              </a:spcAft>
              <a:buClr>
                <a:schemeClr val="dk1"/>
              </a:buClr>
              <a:buSzPts val="1016"/>
              <a:buFont typeface="Arial"/>
              <a:buNone/>
              <a:defRPr sz="1016" b="1"/>
            </a:lvl3pPr>
            <a:lvl4pPr marL="1828800" lvl="3" indent="-228600" algn="l">
              <a:spcBef>
                <a:spcPts val="181"/>
              </a:spcBef>
              <a:spcAft>
                <a:spcPts val="0"/>
              </a:spcAft>
              <a:buClr>
                <a:schemeClr val="dk1"/>
              </a:buClr>
              <a:buSzPts val="903"/>
              <a:buFont typeface="Arial"/>
              <a:buNone/>
              <a:defRPr sz="903" b="1"/>
            </a:lvl4pPr>
            <a:lvl5pPr marL="2286000" lvl="4" indent="-228600" algn="l">
              <a:spcBef>
                <a:spcPts val="181"/>
              </a:spcBef>
              <a:spcAft>
                <a:spcPts val="0"/>
              </a:spcAft>
              <a:buClr>
                <a:schemeClr val="dk1"/>
              </a:buClr>
              <a:buSzPts val="903"/>
              <a:buFont typeface="Arial"/>
              <a:buNone/>
              <a:defRPr sz="903" b="1"/>
            </a:lvl5pPr>
            <a:lvl6pPr marL="2743200" lvl="5" indent="-228600" algn="l">
              <a:spcBef>
                <a:spcPts val="181"/>
              </a:spcBef>
              <a:spcAft>
                <a:spcPts val="0"/>
              </a:spcAft>
              <a:buClr>
                <a:schemeClr val="dk1"/>
              </a:buClr>
              <a:buSzPts val="903"/>
              <a:buFont typeface="Arial"/>
              <a:buNone/>
              <a:defRPr sz="903" b="1"/>
            </a:lvl6pPr>
            <a:lvl7pPr marL="3200400" lvl="6" indent="-228600" algn="l">
              <a:spcBef>
                <a:spcPts val="181"/>
              </a:spcBef>
              <a:spcAft>
                <a:spcPts val="0"/>
              </a:spcAft>
              <a:buClr>
                <a:schemeClr val="dk1"/>
              </a:buClr>
              <a:buSzPts val="903"/>
              <a:buFont typeface="Arial"/>
              <a:buNone/>
              <a:defRPr sz="903" b="1"/>
            </a:lvl7pPr>
            <a:lvl8pPr marL="3657600" lvl="7" indent="-228600" algn="l">
              <a:spcBef>
                <a:spcPts val="181"/>
              </a:spcBef>
              <a:spcAft>
                <a:spcPts val="0"/>
              </a:spcAft>
              <a:buClr>
                <a:schemeClr val="dk1"/>
              </a:buClr>
              <a:buSzPts val="903"/>
              <a:buFont typeface="Arial"/>
              <a:buNone/>
              <a:defRPr sz="903" b="1"/>
            </a:lvl8pPr>
            <a:lvl9pPr marL="4114800" lvl="8" indent="-228600" algn="l">
              <a:spcBef>
                <a:spcPts val="181"/>
              </a:spcBef>
              <a:spcAft>
                <a:spcPts val="0"/>
              </a:spcAft>
              <a:buClr>
                <a:schemeClr val="dk1"/>
              </a:buClr>
              <a:buSzPts val="903"/>
              <a:buFont typeface="Arial"/>
              <a:buNone/>
              <a:defRPr sz="903" b="1"/>
            </a:lvl9pPr>
          </a:lstStyle>
          <a:p>
            <a:endParaRPr/>
          </a:p>
        </p:txBody>
      </p:sp>
      <p:sp>
        <p:nvSpPr>
          <p:cNvPr id="77" name="Google Shape;77;p13"/>
          <p:cNvSpPr txBox="1">
            <a:spLocks noGrp="1"/>
          </p:cNvSpPr>
          <p:nvPr>
            <p:ph type="body" idx="4"/>
          </p:nvPr>
        </p:nvSpPr>
        <p:spPr>
          <a:xfrm>
            <a:off x="6193371" y="2174874"/>
            <a:ext cx="5389033" cy="3951288"/>
          </a:xfrm>
          <a:prstGeom prst="rect">
            <a:avLst/>
          </a:prstGeom>
          <a:noFill/>
          <a:ln>
            <a:noFill/>
          </a:ln>
        </p:spPr>
        <p:txBody>
          <a:bodyPr spcFirstLastPara="1" wrap="square" lIns="0" tIns="0" rIns="0" bIns="0" anchor="t" anchorCtr="0">
            <a:noAutofit/>
          </a:bodyPr>
          <a:lstStyle>
            <a:lvl1pPr marL="457200" lvl="0" indent="-314642" algn="l">
              <a:spcBef>
                <a:spcPts val="271"/>
              </a:spcBef>
              <a:spcAft>
                <a:spcPts val="0"/>
              </a:spcAft>
              <a:buClr>
                <a:schemeClr val="dk1"/>
              </a:buClr>
              <a:buSzPts val="1355"/>
              <a:buFont typeface="Arial"/>
              <a:buChar char="•"/>
              <a:defRPr sz="1355"/>
            </a:lvl1pPr>
            <a:lvl2pPr marL="914400" lvl="1" indent="-300291" algn="l">
              <a:spcBef>
                <a:spcPts val="226"/>
              </a:spcBef>
              <a:spcAft>
                <a:spcPts val="0"/>
              </a:spcAft>
              <a:buClr>
                <a:schemeClr val="dk1"/>
              </a:buClr>
              <a:buSzPts val="1129"/>
              <a:buFont typeface="Arial"/>
              <a:buChar char="–"/>
              <a:defRPr sz="1129"/>
            </a:lvl2pPr>
            <a:lvl3pPr marL="1371600" lvl="2" indent="-293116" algn="l">
              <a:spcBef>
                <a:spcPts val="203"/>
              </a:spcBef>
              <a:spcAft>
                <a:spcPts val="0"/>
              </a:spcAft>
              <a:buClr>
                <a:schemeClr val="dk1"/>
              </a:buClr>
              <a:buSzPts val="1016"/>
              <a:buFont typeface="Arial"/>
              <a:buChar char="•"/>
              <a:defRPr sz="1016"/>
            </a:lvl3pPr>
            <a:lvl4pPr marL="1828800" lvl="3" indent="-285940" algn="l">
              <a:spcBef>
                <a:spcPts val="181"/>
              </a:spcBef>
              <a:spcAft>
                <a:spcPts val="0"/>
              </a:spcAft>
              <a:buClr>
                <a:schemeClr val="dk1"/>
              </a:buClr>
              <a:buSzPts val="903"/>
              <a:buFont typeface="Arial"/>
              <a:buChar char="–"/>
              <a:defRPr sz="903"/>
            </a:lvl4pPr>
            <a:lvl5pPr marL="2286000" lvl="4" indent="-285940" algn="l">
              <a:spcBef>
                <a:spcPts val="181"/>
              </a:spcBef>
              <a:spcAft>
                <a:spcPts val="0"/>
              </a:spcAft>
              <a:buClr>
                <a:schemeClr val="dk1"/>
              </a:buClr>
              <a:buSzPts val="903"/>
              <a:buFont typeface="Arial"/>
              <a:buChar char="»"/>
              <a:defRPr sz="903"/>
            </a:lvl5pPr>
            <a:lvl6pPr marL="2743200" lvl="5" indent="-285940" algn="l">
              <a:spcBef>
                <a:spcPts val="181"/>
              </a:spcBef>
              <a:spcAft>
                <a:spcPts val="0"/>
              </a:spcAft>
              <a:buClr>
                <a:schemeClr val="dk1"/>
              </a:buClr>
              <a:buSzPts val="903"/>
              <a:buFont typeface="Arial"/>
              <a:buChar char="»"/>
              <a:defRPr sz="903"/>
            </a:lvl6pPr>
            <a:lvl7pPr marL="3200400" lvl="6" indent="-285940" algn="l">
              <a:spcBef>
                <a:spcPts val="181"/>
              </a:spcBef>
              <a:spcAft>
                <a:spcPts val="0"/>
              </a:spcAft>
              <a:buClr>
                <a:schemeClr val="dk1"/>
              </a:buClr>
              <a:buSzPts val="903"/>
              <a:buFont typeface="Arial"/>
              <a:buChar char="»"/>
              <a:defRPr sz="903"/>
            </a:lvl7pPr>
            <a:lvl8pPr marL="3657600" lvl="7" indent="-285940" algn="l">
              <a:spcBef>
                <a:spcPts val="181"/>
              </a:spcBef>
              <a:spcAft>
                <a:spcPts val="0"/>
              </a:spcAft>
              <a:buClr>
                <a:schemeClr val="dk1"/>
              </a:buClr>
              <a:buSzPts val="903"/>
              <a:buFont typeface="Arial"/>
              <a:buChar char="»"/>
              <a:defRPr sz="903"/>
            </a:lvl8pPr>
            <a:lvl9pPr marL="4114800" lvl="8" indent="-285940" algn="l">
              <a:spcBef>
                <a:spcPts val="181"/>
              </a:spcBef>
              <a:spcAft>
                <a:spcPts val="0"/>
              </a:spcAft>
              <a:buClr>
                <a:schemeClr val="dk1"/>
              </a:buClr>
              <a:buSzPts val="903"/>
              <a:buFont typeface="Arial"/>
              <a:buChar char="»"/>
              <a:defRPr sz="903"/>
            </a:lvl9pPr>
          </a:lstStyle>
          <a:p>
            <a:endParaRPr/>
          </a:p>
        </p:txBody>
      </p:sp>
      <p:sp>
        <p:nvSpPr>
          <p:cNvPr id="78" name="Google Shape;78;p13"/>
          <p:cNvSpPr txBox="1">
            <a:spLocks noGrp="1"/>
          </p:cNvSpPr>
          <p:nvPr>
            <p:ph type="sldNum" idx="12"/>
          </p:nvPr>
        </p:nvSpPr>
        <p:spPr>
          <a:xfrm>
            <a:off x="9182103" y="6124577"/>
            <a:ext cx="28448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790">
                <a:solidFill>
                  <a:schemeClr val="dk1"/>
                </a:solidFill>
                <a:latin typeface="Arial"/>
                <a:ea typeface="Arial"/>
                <a:cs typeface="Arial"/>
                <a:sym typeface="Arial"/>
              </a:defRPr>
            </a:lvl1pPr>
            <a:lvl2pPr marL="0" marR="0" lvl="1" indent="0" algn="r">
              <a:spcBef>
                <a:spcPts val="0"/>
              </a:spcBef>
              <a:buNone/>
              <a:defRPr sz="790">
                <a:solidFill>
                  <a:schemeClr val="dk1"/>
                </a:solidFill>
                <a:latin typeface="Arial"/>
                <a:ea typeface="Arial"/>
                <a:cs typeface="Arial"/>
                <a:sym typeface="Arial"/>
              </a:defRPr>
            </a:lvl2pPr>
            <a:lvl3pPr marL="0" marR="0" lvl="2" indent="0" algn="r">
              <a:spcBef>
                <a:spcPts val="0"/>
              </a:spcBef>
              <a:buNone/>
              <a:defRPr sz="790">
                <a:solidFill>
                  <a:schemeClr val="dk1"/>
                </a:solidFill>
                <a:latin typeface="Arial"/>
                <a:ea typeface="Arial"/>
                <a:cs typeface="Arial"/>
                <a:sym typeface="Arial"/>
              </a:defRPr>
            </a:lvl3pPr>
            <a:lvl4pPr marL="0" marR="0" lvl="3" indent="0" algn="r">
              <a:spcBef>
                <a:spcPts val="0"/>
              </a:spcBef>
              <a:buNone/>
              <a:defRPr sz="790">
                <a:solidFill>
                  <a:schemeClr val="dk1"/>
                </a:solidFill>
                <a:latin typeface="Arial"/>
                <a:ea typeface="Arial"/>
                <a:cs typeface="Arial"/>
                <a:sym typeface="Arial"/>
              </a:defRPr>
            </a:lvl4pPr>
            <a:lvl5pPr marL="0" marR="0" lvl="4" indent="0" algn="r">
              <a:spcBef>
                <a:spcPts val="0"/>
              </a:spcBef>
              <a:buNone/>
              <a:defRPr sz="790">
                <a:solidFill>
                  <a:schemeClr val="dk1"/>
                </a:solidFill>
                <a:latin typeface="Arial"/>
                <a:ea typeface="Arial"/>
                <a:cs typeface="Arial"/>
                <a:sym typeface="Arial"/>
              </a:defRPr>
            </a:lvl5pPr>
            <a:lvl6pPr marL="0" marR="0" lvl="5" indent="0" algn="r">
              <a:spcBef>
                <a:spcPts val="0"/>
              </a:spcBef>
              <a:buNone/>
              <a:defRPr sz="790">
                <a:solidFill>
                  <a:schemeClr val="dk1"/>
                </a:solidFill>
                <a:latin typeface="Arial"/>
                <a:ea typeface="Arial"/>
                <a:cs typeface="Arial"/>
                <a:sym typeface="Arial"/>
              </a:defRPr>
            </a:lvl6pPr>
            <a:lvl7pPr marL="0" marR="0" lvl="6" indent="0" algn="r">
              <a:spcBef>
                <a:spcPts val="0"/>
              </a:spcBef>
              <a:buNone/>
              <a:defRPr sz="790">
                <a:solidFill>
                  <a:schemeClr val="dk1"/>
                </a:solidFill>
                <a:latin typeface="Arial"/>
                <a:ea typeface="Arial"/>
                <a:cs typeface="Arial"/>
                <a:sym typeface="Arial"/>
              </a:defRPr>
            </a:lvl7pPr>
            <a:lvl8pPr marL="0" marR="0" lvl="7" indent="0" algn="r">
              <a:spcBef>
                <a:spcPts val="0"/>
              </a:spcBef>
              <a:buNone/>
              <a:defRPr sz="790">
                <a:solidFill>
                  <a:schemeClr val="dk1"/>
                </a:solidFill>
                <a:latin typeface="Arial"/>
                <a:ea typeface="Arial"/>
                <a:cs typeface="Arial"/>
                <a:sym typeface="Arial"/>
              </a:defRPr>
            </a:lvl8pPr>
            <a:lvl9pPr marL="0" marR="0" lvl="8" indent="0" algn="r">
              <a:spcBef>
                <a:spcPts val="0"/>
              </a:spcBef>
              <a:buNone/>
              <a:defRPr sz="79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extLst>
      <p:ext uri="{BB962C8B-B14F-4D97-AF65-F5344CB8AC3E}">
        <p14:creationId xmlns:p14="http://schemas.microsoft.com/office/powerpoint/2010/main" val="10048045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nhalt mit Überschrift" type="objTx">
  <p:cSld name="Inhalt mit Überschrift">
    <p:spTree>
      <p:nvGrpSpPr>
        <p:cNvPr id="1" name="Shape 79"/>
        <p:cNvGrpSpPr/>
        <p:nvPr/>
      </p:nvGrpSpPr>
      <p:grpSpPr>
        <a:xfrm>
          <a:off x="0" y="0"/>
          <a:ext cx="0" cy="0"/>
          <a:chOff x="0" y="0"/>
          <a:chExt cx="0" cy="0"/>
        </a:xfrm>
      </p:grpSpPr>
      <p:sp>
        <p:nvSpPr>
          <p:cNvPr id="80" name="Google Shape;80;p14"/>
          <p:cNvSpPr txBox="1">
            <a:spLocks noGrp="1"/>
          </p:cNvSpPr>
          <p:nvPr>
            <p:ph type="title"/>
          </p:nvPr>
        </p:nvSpPr>
        <p:spPr>
          <a:xfrm>
            <a:off x="609603" y="273051"/>
            <a:ext cx="4011085" cy="1162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129"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4"/>
          <p:cNvSpPr txBox="1">
            <a:spLocks noGrp="1"/>
          </p:cNvSpPr>
          <p:nvPr>
            <p:ph type="body" idx="1"/>
          </p:nvPr>
        </p:nvSpPr>
        <p:spPr>
          <a:xfrm>
            <a:off x="4766738" y="273056"/>
            <a:ext cx="6815666" cy="5853115"/>
          </a:xfrm>
          <a:prstGeom prst="rect">
            <a:avLst/>
          </a:prstGeom>
          <a:noFill/>
          <a:ln>
            <a:noFill/>
          </a:ln>
        </p:spPr>
        <p:txBody>
          <a:bodyPr spcFirstLastPara="1" wrap="square" lIns="0" tIns="0" rIns="0" bIns="0" anchor="t" anchorCtr="0">
            <a:noAutofit/>
          </a:bodyPr>
          <a:lstStyle>
            <a:lvl1pPr marL="457200" lvl="0" indent="-343281" algn="l">
              <a:spcBef>
                <a:spcPts val="361"/>
              </a:spcBef>
              <a:spcAft>
                <a:spcPts val="0"/>
              </a:spcAft>
              <a:buClr>
                <a:schemeClr val="dk1"/>
              </a:buClr>
              <a:buSzPts val="1806"/>
              <a:buFont typeface="Arial"/>
              <a:buChar char="•"/>
              <a:defRPr sz="1806"/>
            </a:lvl1pPr>
            <a:lvl2pPr marL="914400" lvl="1" indent="-328993" algn="l">
              <a:spcBef>
                <a:spcPts val="316"/>
              </a:spcBef>
              <a:spcAft>
                <a:spcPts val="0"/>
              </a:spcAft>
              <a:buClr>
                <a:schemeClr val="dk1"/>
              </a:buClr>
              <a:buSzPts val="1581"/>
              <a:buFont typeface="Arial"/>
              <a:buChar char="–"/>
              <a:defRPr sz="1581"/>
            </a:lvl2pPr>
            <a:lvl3pPr marL="1371600" lvl="2" indent="-314642" algn="l">
              <a:spcBef>
                <a:spcPts val="271"/>
              </a:spcBef>
              <a:spcAft>
                <a:spcPts val="0"/>
              </a:spcAft>
              <a:buClr>
                <a:schemeClr val="dk1"/>
              </a:buClr>
              <a:buSzPts val="1355"/>
              <a:buFont typeface="Arial"/>
              <a:buChar char="•"/>
              <a:defRPr sz="1355"/>
            </a:lvl3pPr>
            <a:lvl4pPr marL="1828800" lvl="3" indent="-300291" algn="l">
              <a:spcBef>
                <a:spcPts val="226"/>
              </a:spcBef>
              <a:spcAft>
                <a:spcPts val="0"/>
              </a:spcAft>
              <a:buClr>
                <a:schemeClr val="dk1"/>
              </a:buClr>
              <a:buSzPts val="1129"/>
              <a:buFont typeface="Arial"/>
              <a:buChar char="–"/>
              <a:defRPr sz="1129"/>
            </a:lvl4pPr>
            <a:lvl5pPr marL="2286000" lvl="4" indent="-300291" algn="l">
              <a:spcBef>
                <a:spcPts val="226"/>
              </a:spcBef>
              <a:spcAft>
                <a:spcPts val="0"/>
              </a:spcAft>
              <a:buClr>
                <a:schemeClr val="dk1"/>
              </a:buClr>
              <a:buSzPts val="1129"/>
              <a:buFont typeface="Arial"/>
              <a:buChar char="»"/>
              <a:defRPr sz="1129"/>
            </a:lvl5pPr>
            <a:lvl6pPr marL="2743200" lvl="5" indent="-300291" algn="l">
              <a:spcBef>
                <a:spcPts val="226"/>
              </a:spcBef>
              <a:spcAft>
                <a:spcPts val="0"/>
              </a:spcAft>
              <a:buClr>
                <a:schemeClr val="dk1"/>
              </a:buClr>
              <a:buSzPts val="1129"/>
              <a:buFont typeface="Arial"/>
              <a:buChar char="»"/>
              <a:defRPr sz="1129"/>
            </a:lvl6pPr>
            <a:lvl7pPr marL="3200400" lvl="6" indent="-300291" algn="l">
              <a:spcBef>
                <a:spcPts val="226"/>
              </a:spcBef>
              <a:spcAft>
                <a:spcPts val="0"/>
              </a:spcAft>
              <a:buClr>
                <a:schemeClr val="dk1"/>
              </a:buClr>
              <a:buSzPts val="1129"/>
              <a:buFont typeface="Arial"/>
              <a:buChar char="»"/>
              <a:defRPr sz="1129"/>
            </a:lvl7pPr>
            <a:lvl8pPr marL="3657600" lvl="7" indent="-300291" algn="l">
              <a:spcBef>
                <a:spcPts val="226"/>
              </a:spcBef>
              <a:spcAft>
                <a:spcPts val="0"/>
              </a:spcAft>
              <a:buClr>
                <a:schemeClr val="dk1"/>
              </a:buClr>
              <a:buSzPts val="1129"/>
              <a:buFont typeface="Arial"/>
              <a:buChar char="»"/>
              <a:defRPr sz="1129"/>
            </a:lvl8pPr>
            <a:lvl9pPr marL="4114800" lvl="8" indent="-300291" algn="l">
              <a:spcBef>
                <a:spcPts val="226"/>
              </a:spcBef>
              <a:spcAft>
                <a:spcPts val="0"/>
              </a:spcAft>
              <a:buClr>
                <a:schemeClr val="dk1"/>
              </a:buClr>
              <a:buSzPts val="1129"/>
              <a:buFont typeface="Arial"/>
              <a:buChar char="»"/>
              <a:defRPr sz="1129"/>
            </a:lvl9pPr>
          </a:lstStyle>
          <a:p>
            <a:endParaRPr/>
          </a:p>
        </p:txBody>
      </p:sp>
      <p:sp>
        <p:nvSpPr>
          <p:cNvPr id="82" name="Google Shape;82;p14"/>
          <p:cNvSpPr txBox="1">
            <a:spLocks noGrp="1"/>
          </p:cNvSpPr>
          <p:nvPr>
            <p:ph type="body" idx="2"/>
          </p:nvPr>
        </p:nvSpPr>
        <p:spPr>
          <a:xfrm>
            <a:off x="609603" y="1435107"/>
            <a:ext cx="4011085" cy="4691063"/>
          </a:xfrm>
          <a:prstGeom prst="rect">
            <a:avLst/>
          </a:prstGeom>
          <a:noFill/>
          <a:ln>
            <a:noFill/>
          </a:ln>
        </p:spPr>
        <p:txBody>
          <a:bodyPr spcFirstLastPara="1" wrap="square" lIns="0" tIns="0" rIns="0" bIns="0" anchor="t" anchorCtr="0">
            <a:noAutofit/>
          </a:bodyPr>
          <a:lstStyle>
            <a:lvl1pPr marL="457200" lvl="0" indent="-228600" algn="l">
              <a:spcBef>
                <a:spcPts val="158"/>
              </a:spcBef>
              <a:spcAft>
                <a:spcPts val="0"/>
              </a:spcAft>
              <a:buClr>
                <a:schemeClr val="dk1"/>
              </a:buClr>
              <a:buSzPts val="790"/>
              <a:buFont typeface="Arial"/>
              <a:buNone/>
              <a:defRPr sz="790"/>
            </a:lvl1pPr>
            <a:lvl2pPr marL="914400" lvl="1" indent="-228600" algn="l">
              <a:spcBef>
                <a:spcPts val="135"/>
              </a:spcBef>
              <a:spcAft>
                <a:spcPts val="0"/>
              </a:spcAft>
              <a:buClr>
                <a:schemeClr val="dk1"/>
              </a:buClr>
              <a:buSzPts val="677"/>
              <a:buFont typeface="Arial"/>
              <a:buNone/>
              <a:defRPr sz="677"/>
            </a:lvl2pPr>
            <a:lvl3pPr marL="1371600" lvl="2" indent="-228600" algn="l">
              <a:spcBef>
                <a:spcPts val="113"/>
              </a:spcBef>
              <a:spcAft>
                <a:spcPts val="0"/>
              </a:spcAft>
              <a:buClr>
                <a:schemeClr val="dk1"/>
              </a:buClr>
              <a:buSzPts val="565"/>
              <a:buFont typeface="Arial"/>
              <a:buNone/>
              <a:defRPr sz="565"/>
            </a:lvl3pPr>
            <a:lvl4pPr marL="1828800" lvl="3" indent="-228600" algn="l">
              <a:spcBef>
                <a:spcPts val="102"/>
              </a:spcBef>
              <a:spcAft>
                <a:spcPts val="0"/>
              </a:spcAft>
              <a:buClr>
                <a:schemeClr val="dk1"/>
              </a:buClr>
              <a:buSzPts val="508"/>
              <a:buFont typeface="Arial"/>
              <a:buNone/>
              <a:defRPr sz="508"/>
            </a:lvl4pPr>
            <a:lvl5pPr marL="2286000" lvl="4" indent="-228600" algn="l">
              <a:spcBef>
                <a:spcPts val="102"/>
              </a:spcBef>
              <a:spcAft>
                <a:spcPts val="0"/>
              </a:spcAft>
              <a:buClr>
                <a:schemeClr val="dk1"/>
              </a:buClr>
              <a:buSzPts val="508"/>
              <a:buFont typeface="Arial"/>
              <a:buNone/>
              <a:defRPr sz="508"/>
            </a:lvl5pPr>
            <a:lvl6pPr marL="2743200" lvl="5" indent="-228600" algn="l">
              <a:spcBef>
                <a:spcPts val="102"/>
              </a:spcBef>
              <a:spcAft>
                <a:spcPts val="0"/>
              </a:spcAft>
              <a:buClr>
                <a:schemeClr val="dk1"/>
              </a:buClr>
              <a:buSzPts val="508"/>
              <a:buFont typeface="Arial"/>
              <a:buNone/>
              <a:defRPr sz="508"/>
            </a:lvl6pPr>
            <a:lvl7pPr marL="3200400" lvl="6" indent="-228600" algn="l">
              <a:spcBef>
                <a:spcPts val="102"/>
              </a:spcBef>
              <a:spcAft>
                <a:spcPts val="0"/>
              </a:spcAft>
              <a:buClr>
                <a:schemeClr val="dk1"/>
              </a:buClr>
              <a:buSzPts val="508"/>
              <a:buFont typeface="Arial"/>
              <a:buNone/>
              <a:defRPr sz="508"/>
            </a:lvl7pPr>
            <a:lvl8pPr marL="3657600" lvl="7" indent="-228600" algn="l">
              <a:spcBef>
                <a:spcPts val="102"/>
              </a:spcBef>
              <a:spcAft>
                <a:spcPts val="0"/>
              </a:spcAft>
              <a:buClr>
                <a:schemeClr val="dk1"/>
              </a:buClr>
              <a:buSzPts val="508"/>
              <a:buFont typeface="Arial"/>
              <a:buNone/>
              <a:defRPr sz="508"/>
            </a:lvl8pPr>
            <a:lvl9pPr marL="4114800" lvl="8" indent="-228600" algn="l">
              <a:spcBef>
                <a:spcPts val="102"/>
              </a:spcBef>
              <a:spcAft>
                <a:spcPts val="0"/>
              </a:spcAft>
              <a:buClr>
                <a:schemeClr val="dk1"/>
              </a:buClr>
              <a:buSzPts val="508"/>
              <a:buFont typeface="Arial"/>
              <a:buNone/>
              <a:defRPr sz="508"/>
            </a:lvl9pPr>
          </a:lstStyle>
          <a:p>
            <a:endParaRPr/>
          </a:p>
        </p:txBody>
      </p:sp>
      <p:sp>
        <p:nvSpPr>
          <p:cNvPr id="83" name="Google Shape;83;p14"/>
          <p:cNvSpPr txBox="1">
            <a:spLocks noGrp="1"/>
          </p:cNvSpPr>
          <p:nvPr>
            <p:ph type="sldNum" idx="12"/>
          </p:nvPr>
        </p:nvSpPr>
        <p:spPr>
          <a:xfrm>
            <a:off x="9182103" y="6124577"/>
            <a:ext cx="28448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790">
                <a:solidFill>
                  <a:schemeClr val="dk1"/>
                </a:solidFill>
                <a:latin typeface="Arial"/>
                <a:ea typeface="Arial"/>
                <a:cs typeface="Arial"/>
                <a:sym typeface="Arial"/>
              </a:defRPr>
            </a:lvl1pPr>
            <a:lvl2pPr marL="0" marR="0" lvl="1" indent="0" algn="r">
              <a:spcBef>
                <a:spcPts val="0"/>
              </a:spcBef>
              <a:buNone/>
              <a:defRPr sz="790">
                <a:solidFill>
                  <a:schemeClr val="dk1"/>
                </a:solidFill>
                <a:latin typeface="Arial"/>
                <a:ea typeface="Arial"/>
                <a:cs typeface="Arial"/>
                <a:sym typeface="Arial"/>
              </a:defRPr>
            </a:lvl2pPr>
            <a:lvl3pPr marL="0" marR="0" lvl="2" indent="0" algn="r">
              <a:spcBef>
                <a:spcPts val="0"/>
              </a:spcBef>
              <a:buNone/>
              <a:defRPr sz="790">
                <a:solidFill>
                  <a:schemeClr val="dk1"/>
                </a:solidFill>
                <a:latin typeface="Arial"/>
                <a:ea typeface="Arial"/>
                <a:cs typeface="Arial"/>
                <a:sym typeface="Arial"/>
              </a:defRPr>
            </a:lvl3pPr>
            <a:lvl4pPr marL="0" marR="0" lvl="3" indent="0" algn="r">
              <a:spcBef>
                <a:spcPts val="0"/>
              </a:spcBef>
              <a:buNone/>
              <a:defRPr sz="790">
                <a:solidFill>
                  <a:schemeClr val="dk1"/>
                </a:solidFill>
                <a:latin typeface="Arial"/>
                <a:ea typeface="Arial"/>
                <a:cs typeface="Arial"/>
                <a:sym typeface="Arial"/>
              </a:defRPr>
            </a:lvl4pPr>
            <a:lvl5pPr marL="0" marR="0" lvl="4" indent="0" algn="r">
              <a:spcBef>
                <a:spcPts val="0"/>
              </a:spcBef>
              <a:buNone/>
              <a:defRPr sz="790">
                <a:solidFill>
                  <a:schemeClr val="dk1"/>
                </a:solidFill>
                <a:latin typeface="Arial"/>
                <a:ea typeface="Arial"/>
                <a:cs typeface="Arial"/>
                <a:sym typeface="Arial"/>
              </a:defRPr>
            </a:lvl5pPr>
            <a:lvl6pPr marL="0" marR="0" lvl="5" indent="0" algn="r">
              <a:spcBef>
                <a:spcPts val="0"/>
              </a:spcBef>
              <a:buNone/>
              <a:defRPr sz="790">
                <a:solidFill>
                  <a:schemeClr val="dk1"/>
                </a:solidFill>
                <a:latin typeface="Arial"/>
                <a:ea typeface="Arial"/>
                <a:cs typeface="Arial"/>
                <a:sym typeface="Arial"/>
              </a:defRPr>
            </a:lvl6pPr>
            <a:lvl7pPr marL="0" marR="0" lvl="6" indent="0" algn="r">
              <a:spcBef>
                <a:spcPts val="0"/>
              </a:spcBef>
              <a:buNone/>
              <a:defRPr sz="790">
                <a:solidFill>
                  <a:schemeClr val="dk1"/>
                </a:solidFill>
                <a:latin typeface="Arial"/>
                <a:ea typeface="Arial"/>
                <a:cs typeface="Arial"/>
                <a:sym typeface="Arial"/>
              </a:defRPr>
            </a:lvl7pPr>
            <a:lvl8pPr marL="0" marR="0" lvl="7" indent="0" algn="r">
              <a:spcBef>
                <a:spcPts val="0"/>
              </a:spcBef>
              <a:buNone/>
              <a:defRPr sz="790">
                <a:solidFill>
                  <a:schemeClr val="dk1"/>
                </a:solidFill>
                <a:latin typeface="Arial"/>
                <a:ea typeface="Arial"/>
                <a:cs typeface="Arial"/>
                <a:sym typeface="Arial"/>
              </a:defRPr>
            </a:lvl8pPr>
            <a:lvl9pPr marL="0" marR="0" lvl="8" indent="0" algn="r">
              <a:spcBef>
                <a:spcPts val="0"/>
              </a:spcBef>
              <a:buNone/>
              <a:defRPr sz="79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extLst>
      <p:ext uri="{BB962C8B-B14F-4D97-AF65-F5344CB8AC3E}">
        <p14:creationId xmlns:p14="http://schemas.microsoft.com/office/powerpoint/2010/main" val="13722793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ld mit Überschrift" type="picTx">
  <p:cSld name="Bild mit Überschrif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2389719" y="4800601"/>
            <a:ext cx="7315200" cy="566739"/>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1129"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5"/>
          <p:cNvSpPr>
            <a:spLocks noGrp="1"/>
          </p:cNvSpPr>
          <p:nvPr>
            <p:ph type="pic" idx="2"/>
          </p:nvPr>
        </p:nvSpPr>
        <p:spPr>
          <a:xfrm>
            <a:off x="2389719" y="612775"/>
            <a:ext cx="7315200" cy="4114800"/>
          </a:xfrm>
          <a:prstGeom prst="rect">
            <a:avLst/>
          </a:prstGeom>
          <a:noFill/>
          <a:ln>
            <a:noFill/>
          </a:ln>
        </p:spPr>
      </p:sp>
      <p:sp>
        <p:nvSpPr>
          <p:cNvPr id="87" name="Google Shape;87;p15"/>
          <p:cNvSpPr txBox="1">
            <a:spLocks noGrp="1"/>
          </p:cNvSpPr>
          <p:nvPr>
            <p:ph type="body" idx="1"/>
          </p:nvPr>
        </p:nvSpPr>
        <p:spPr>
          <a:xfrm>
            <a:off x="2389719" y="5367340"/>
            <a:ext cx="7315200" cy="804862"/>
          </a:xfrm>
          <a:prstGeom prst="rect">
            <a:avLst/>
          </a:prstGeom>
          <a:noFill/>
          <a:ln>
            <a:noFill/>
          </a:ln>
        </p:spPr>
        <p:txBody>
          <a:bodyPr spcFirstLastPara="1" wrap="square" lIns="0" tIns="0" rIns="0" bIns="0" anchor="t" anchorCtr="0">
            <a:noAutofit/>
          </a:bodyPr>
          <a:lstStyle>
            <a:lvl1pPr marL="457200" lvl="0" indent="-228600" algn="l">
              <a:spcBef>
                <a:spcPts val="158"/>
              </a:spcBef>
              <a:spcAft>
                <a:spcPts val="0"/>
              </a:spcAft>
              <a:buClr>
                <a:schemeClr val="dk1"/>
              </a:buClr>
              <a:buSzPts val="790"/>
              <a:buFont typeface="Arial"/>
              <a:buNone/>
              <a:defRPr sz="790"/>
            </a:lvl1pPr>
            <a:lvl2pPr marL="914400" lvl="1" indent="-228600" algn="l">
              <a:spcBef>
                <a:spcPts val="135"/>
              </a:spcBef>
              <a:spcAft>
                <a:spcPts val="0"/>
              </a:spcAft>
              <a:buClr>
                <a:schemeClr val="dk1"/>
              </a:buClr>
              <a:buSzPts val="677"/>
              <a:buFont typeface="Arial"/>
              <a:buNone/>
              <a:defRPr sz="677"/>
            </a:lvl2pPr>
            <a:lvl3pPr marL="1371600" lvl="2" indent="-228600" algn="l">
              <a:spcBef>
                <a:spcPts val="113"/>
              </a:spcBef>
              <a:spcAft>
                <a:spcPts val="0"/>
              </a:spcAft>
              <a:buClr>
                <a:schemeClr val="dk1"/>
              </a:buClr>
              <a:buSzPts val="565"/>
              <a:buFont typeface="Arial"/>
              <a:buNone/>
              <a:defRPr sz="565"/>
            </a:lvl3pPr>
            <a:lvl4pPr marL="1828800" lvl="3" indent="-228600" algn="l">
              <a:spcBef>
                <a:spcPts val="102"/>
              </a:spcBef>
              <a:spcAft>
                <a:spcPts val="0"/>
              </a:spcAft>
              <a:buClr>
                <a:schemeClr val="dk1"/>
              </a:buClr>
              <a:buSzPts val="508"/>
              <a:buFont typeface="Arial"/>
              <a:buNone/>
              <a:defRPr sz="508"/>
            </a:lvl4pPr>
            <a:lvl5pPr marL="2286000" lvl="4" indent="-228600" algn="l">
              <a:spcBef>
                <a:spcPts val="102"/>
              </a:spcBef>
              <a:spcAft>
                <a:spcPts val="0"/>
              </a:spcAft>
              <a:buClr>
                <a:schemeClr val="dk1"/>
              </a:buClr>
              <a:buSzPts val="508"/>
              <a:buFont typeface="Arial"/>
              <a:buNone/>
              <a:defRPr sz="508"/>
            </a:lvl5pPr>
            <a:lvl6pPr marL="2743200" lvl="5" indent="-228600" algn="l">
              <a:spcBef>
                <a:spcPts val="102"/>
              </a:spcBef>
              <a:spcAft>
                <a:spcPts val="0"/>
              </a:spcAft>
              <a:buClr>
                <a:schemeClr val="dk1"/>
              </a:buClr>
              <a:buSzPts val="508"/>
              <a:buFont typeface="Arial"/>
              <a:buNone/>
              <a:defRPr sz="508"/>
            </a:lvl6pPr>
            <a:lvl7pPr marL="3200400" lvl="6" indent="-228600" algn="l">
              <a:spcBef>
                <a:spcPts val="102"/>
              </a:spcBef>
              <a:spcAft>
                <a:spcPts val="0"/>
              </a:spcAft>
              <a:buClr>
                <a:schemeClr val="dk1"/>
              </a:buClr>
              <a:buSzPts val="508"/>
              <a:buFont typeface="Arial"/>
              <a:buNone/>
              <a:defRPr sz="508"/>
            </a:lvl7pPr>
            <a:lvl8pPr marL="3657600" lvl="7" indent="-228600" algn="l">
              <a:spcBef>
                <a:spcPts val="102"/>
              </a:spcBef>
              <a:spcAft>
                <a:spcPts val="0"/>
              </a:spcAft>
              <a:buClr>
                <a:schemeClr val="dk1"/>
              </a:buClr>
              <a:buSzPts val="508"/>
              <a:buFont typeface="Arial"/>
              <a:buNone/>
              <a:defRPr sz="508"/>
            </a:lvl8pPr>
            <a:lvl9pPr marL="4114800" lvl="8" indent="-228600" algn="l">
              <a:spcBef>
                <a:spcPts val="102"/>
              </a:spcBef>
              <a:spcAft>
                <a:spcPts val="0"/>
              </a:spcAft>
              <a:buClr>
                <a:schemeClr val="dk1"/>
              </a:buClr>
              <a:buSzPts val="508"/>
              <a:buFont typeface="Arial"/>
              <a:buNone/>
              <a:defRPr sz="508"/>
            </a:lvl9pPr>
          </a:lstStyle>
          <a:p>
            <a:endParaRPr/>
          </a:p>
        </p:txBody>
      </p:sp>
      <p:sp>
        <p:nvSpPr>
          <p:cNvPr id="88" name="Google Shape;88;p15"/>
          <p:cNvSpPr txBox="1">
            <a:spLocks noGrp="1"/>
          </p:cNvSpPr>
          <p:nvPr>
            <p:ph type="sldNum" idx="12"/>
          </p:nvPr>
        </p:nvSpPr>
        <p:spPr>
          <a:xfrm>
            <a:off x="9182103" y="6124577"/>
            <a:ext cx="28448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790">
                <a:solidFill>
                  <a:schemeClr val="dk1"/>
                </a:solidFill>
                <a:latin typeface="Arial"/>
                <a:ea typeface="Arial"/>
                <a:cs typeface="Arial"/>
                <a:sym typeface="Arial"/>
              </a:defRPr>
            </a:lvl1pPr>
            <a:lvl2pPr marL="0" marR="0" lvl="1" indent="0" algn="r">
              <a:spcBef>
                <a:spcPts val="0"/>
              </a:spcBef>
              <a:buNone/>
              <a:defRPr sz="790">
                <a:solidFill>
                  <a:schemeClr val="dk1"/>
                </a:solidFill>
                <a:latin typeface="Arial"/>
                <a:ea typeface="Arial"/>
                <a:cs typeface="Arial"/>
                <a:sym typeface="Arial"/>
              </a:defRPr>
            </a:lvl2pPr>
            <a:lvl3pPr marL="0" marR="0" lvl="2" indent="0" algn="r">
              <a:spcBef>
                <a:spcPts val="0"/>
              </a:spcBef>
              <a:buNone/>
              <a:defRPr sz="790">
                <a:solidFill>
                  <a:schemeClr val="dk1"/>
                </a:solidFill>
                <a:latin typeface="Arial"/>
                <a:ea typeface="Arial"/>
                <a:cs typeface="Arial"/>
                <a:sym typeface="Arial"/>
              </a:defRPr>
            </a:lvl3pPr>
            <a:lvl4pPr marL="0" marR="0" lvl="3" indent="0" algn="r">
              <a:spcBef>
                <a:spcPts val="0"/>
              </a:spcBef>
              <a:buNone/>
              <a:defRPr sz="790">
                <a:solidFill>
                  <a:schemeClr val="dk1"/>
                </a:solidFill>
                <a:latin typeface="Arial"/>
                <a:ea typeface="Arial"/>
                <a:cs typeface="Arial"/>
                <a:sym typeface="Arial"/>
              </a:defRPr>
            </a:lvl4pPr>
            <a:lvl5pPr marL="0" marR="0" lvl="4" indent="0" algn="r">
              <a:spcBef>
                <a:spcPts val="0"/>
              </a:spcBef>
              <a:buNone/>
              <a:defRPr sz="790">
                <a:solidFill>
                  <a:schemeClr val="dk1"/>
                </a:solidFill>
                <a:latin typeface="Arial"/>
                <a:ea typeface="Arial"/>
                <a:cs typeface="Arial"/>
                <a:sym typeface="Arial"/>
              </a:defRPr>
            </a:lvl5pPr>
            <a:lvl6pPr marL="0" marR="0" lvl="5" indent="0" algn="r">
              <a:spcBef>
                <a:spcPts val="0"/>
              </a:spcBef>
              <a:buNone/>
              <a:defRPr sz="790">
                <a:solidFill>
                  <a:schemeClr val="dk1"/>
                </a:solidFill>
                <a:latin typeface="Arial"/>
                <a:ea typeface="Arial"/>
                <a:cs typeface="Arial"/>
                <a:sym typeface="Arial"/>
              </a:defRPr>
            </a:lvl6pPr>
            <a:lvl7pPr marL="0" marR="0" lvl="6" indent="0" algn="r">
              <a:spcBef>
                <a:spcPts val="0"/>
              </a:spcBef>
              <a:buNone/>
              <a:defRPr sz="790">
                <a:solidFill>
                  <a:schemeClr val="dk1"/>
                </a:solidFill>
                <a:latin typeface="Arial"/>
                <a:ea typeface="Arial"/>
                <a:cs typeface="Arial"/>
                <a:sym typeface="Arial"/>
              </a:defRPr>
            </a:lvl7pPr>
            <a:lvl8pPr marL="0" marR="0" lvl="7" indent="0" algn="r">
              <a:spcBef>
                <a:spcPts val="0"/>
              </a:spcBef>
              <a:buNone/>
              <a:defRPr sz="790">
                <a:solidFill>
                  <a:schemeClr val="dk1"/>
                </a:solidFill>
                <a:latin typeface="Arial"/>
                <a:ea typeface="Arial"/>
                <a:cs typeface="Arial"/>
                <a:sym typeface="Arial"/>
              </a:defRPr>
            </a:lvl8pPr>
            <a:lvl9pPr marL="0" marR="0" lvl="8" indent="0" algn="r">
              <a:spcBef>
                <a:spcPts val="0"/>
              </a:spcBef>
              <a:buNone/>
              <a:defRPr sz="79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extLst>
      <p:ext uri="{BB962C8B-B14F-4D97-AF65-F5344CB8AC3E}">
        <p14:creationId xmlns:p14="http://schemas.microsoft.com/office/powerpoint/2010/main" val="4040167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Zusammenfassung">
  <p:cSld name="Zusammenfassung">
    <p:spTree>
      <p:nvGrpSpPr>
        <p:cNvPr id="1" name="Shape 89"/>
        <p:cNvGrpSpPr/>
        <p:nvPr/>
      </p:nvGrpSpPr>
      <p:grpSpPr>
        <a:xfrm>
          <a:off x="0" y="0"/>
          <a:ext cx="0" cy="0"/>
          <a:chOff x="0" y="0"/>
          <a:chExt cx="0" cy="0"/>
        </a:xfrm>
      </p:grpSpPr>
      <p:pic>
        <p:nvPicPr>
          <p:cNvPr id="90" name="Google Shape;90;p16" descr="untitled.bmp"/>
          <p:cNvPicPr preferRelativeResize="0"/>
          <p:nvPr/>
        </p:nvPicPr>
        <p:blipFill rotWithShape="1">
          <a:blip r:embed="rId2">
            <a:alphaModFix/>
          </a:blip>
          <a:srcRect/>
          <a:stretch/>
        </p:blipFill>
        <p:spPr>
          <a:xfrm>
            <a:off x="857214" y="1024283"/>
            <a:ext cx="10763325" cy="5375863"/>
          </a:xfrm>
          <a:prstGeom prst="rect">
            <a:avLst/>
          </a:prstGeom>
          <a:noFill/>
          <a:ln>
            <a:noFill/>
          </a:ln>
        </p:spPr>
      </p:pic>
      <p:sp>
        <p:nvSpPr>
          <p:cNvPr id="91" name="Google Shape;91;p16"/>
          <p:cNvSpPr/>
          <p:nvPr/>
        </p:nvSpPr>
        <p:spPr>
          <a:xfrm>
            <a:off x="143340" y="1006025"/>
            <a:ext cx="11620538" cy="5286412"/>
          </a:xfrm>
          <a:prstGeom prst="rect">
            <a:avLst/>
          </a:prstGeom>
          <a:solidFill>
            <a:srgbClr val="FFFFFF">
              <a:alpha val="7058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92" name="Google Shape;92;p16"/>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6"/>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4" name="Google Shape;94;p16"/>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27756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Ziel">
  <p:cSld name="Ziel">
    <p:spTree>
      <p:nvGrpSpPr>
        <p:cNvPr id="1" name="Shape 95"/>
        <p:cNvGrpSpPr/>
        <p:nvPr/>
      </p:nvGrpSpPr>
      <p:grpSpPr>
        <a:xfrm>
          <a:off x="0" y="0"/>
          <a:ext cx="0" cy="0"/>
          <a:chOff x="0" y="0"/>
          <a:chExt cx="0" cy="0"/>
        </a:xfrm>
      </p:grpSpPr>
      <p:pic>
        <p:nvPicPr>
          <p:cNvPr id="96" name="Google Shape;96;p17" descr="http://www.internetgarden.de/images/fotodesmonats/target_big.jpg"/>
          <p:cNvPicPr preferRelativeResize="0"/>
          <p:nvPr/>
        </p:nvPicPr>
        <p:blipFill rotWithShape="1">
          <a:blip r:embed="rId2">
            <a:alphaModFix/>
          </a:blip>
          <a:srcRect/>
          <a:stretch/>
        </p:blipFill>
        <p:spPr>
          <a:xfrm rot="5400000">
            <a:off x="3385248" y="-1694609"/>
            <a:ext cx="5500724" cy="10747291"/>
          </a:xfrm>
          <a:prstGeom prst="rect">
            <a:avLst/>
          </a:prstGeom>
          <a:noFill/>
          <a:ln>
            <a:noFill/>
          </a:ln>
        </p:spPr>
      </p:pic>
      <p:sp>
        <p:nvSpPr>
          <p:cNvPr id="97" name="Google Shape;97;p17"/>
          <p:cNvSpPr/>
          <p:nvPr/>
        </p:nvSpPr>
        <p:spPr>
          <a:xfrm>
            <a:off x="285732" y="906967"/>
            <a:ext cx="11620538" cy="5286412"/>
          </a:xfrm>
          <a:prstGeom prst="rect">
            <a:avLst/>
          </a:prstGeom>
          <a:solidFill>
            <a:srgbClr val="FFFFFF">
              <a:alpha val="854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98" name="Google Shape;98;p17"/>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7"/>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0" name="Google Shape;100;p17"/>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457406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dee">
  <p:cSld name="Idee">
    <p:spTree>
      <p:nvGrpSpPr>
        <p:cNvPr id="1" name="Shape 101"/>
        <p:cNvGrpSpPr/>
        <p:nvPr/>
      </p:nvGrpSpPr>
      <p:grpSpPr>
        <a:xfrm>
          <a:off x="0" y="0"/>
          <a:ext cx="0" cy="0"/>
          <a:chOff x="0" y="0"/>
          <a:chExt cx="0" cy="0"/>
        </a:xfrm>
      </p:grpSpPr>
      <p:pic>
        <p:nvPicPr>
          <p:cNvPr id="102" name="Google Shape;102;p18" descr="http://career.4thd-group.com/images/Bulb.jpg"/>
          <p:cNvPicPr preferRelativeResize="0"/>
          <p:nvPr/>
        </p:nvPicPr>
        <p:blipFill rotWithShape="1">
          <a:blip r:embed="rId2">
            <a:alphaModFix/>
          </a:blip>
          <a:srcRect/>
          <a:stretch/>
        </p:blipFill>
        <p:spPr>
          <a:xfrm>
            <a:off x="571462" y="918478"/>
            <a:ext cx="10953827" cy="5453735"/>
          </a:xfrm>
          <a:prstGeom prst="rect">
            <a:avLst/>
          </a:prstGeom>
          <a:noFill/>
          <a:ln>
            <a:noFill/>
          </a:ln>
        </p:spPr>
      </p:pic>
      <p:sp>
        <p:nvSpPr>
          <p:cNvPr id="103" name="Google Shape;103;p18"/>
          <p:cNvSpPr/>
          <p:nvPr/>
        </p:nvSpPr>
        <p:spPr>
          <a:xfrm>
            <a:off x="815417" y="856366"/>
            <a:ext cx="11144327" cy="5357850"/>
          </a:xfrm>
          <a:prstGeom prst="rect">
            <a:avLst/>
          </a:prstGeom>
          <a:solidFill>
            <a:srgbClr val="FFFFFF">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104" name="Google Shape;104;p18"/>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8"/>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6" name="Google Shape;106;p18"/>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990812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n-vitro-Studien">
  <p:cSld name="In-vitro-Studien">
    <p:spTree>
      <p:nvGrpSpPr>
        <p:cNvPr id="1" name="Shape 107"/>
        <p:cNvGrpSpPr/>
        <p:nvPr/>
      </p:nvGrpSpPr>
      <p:grpSpPr>
        <a:xfrm>
          <a:off x="0" y="0"/>
          <a:ext cx="0" cy="0"/>
          <a:chOff x="0" y="0"/>
          <a:chExt cx="0" cy="0"/>
        </a:xfrm>
      </p:grpSpPr>
      <p:pic>
        <p:nvPicPr>
          <p:cNvPr id="108" name="Google Shape;108;p19" descr="D:\Arbeit\Forschung\Vorträge\Grafiken\Grafiken Wedendorf\in-vitro.gif"/>
          <p:cNvPicPr preferRelativeResize="0"/>
          <p:nvPr/>
        </p:nvPicPr>
        <p:blipFill rotWithShape="1">
          <a:blip r:embed="rId2">
            <a:alphaModFix/>
          </a:blip>
          <a:srcRect/>
          <a:stretch/>
        </p:blipFill>
        <p:spPr>
          <a:xfrm>
            <a:off x="1267303" y="885768"/>
            <a:ext cx="9781735" cy="5400757"/>
          </a:xfrm>
          <a:prstGeom prst="rect">
            <a:avLst/>
          </a:prstGeom>
          <a:noFill/>
          <a:ln>
            <a:noFill/>
          </a:ln>
        </p:spPr>
      </p:pic>
      <p:sp>
        <p:nvSpPr>
          <p:cNvPr id="109" name="Google Shape;109;p19"/>
          <p:cNvSpPr/>
          <p:nvPr/>
        </p:nvSpPr>
        <p:spPr>
          <a:xfrm>
            <a:off x="527386" y="714356"/>
            <a:ext cx="10668075" cy="5429288"/>
          </a:xfrm>
          <a:prstGeom prst="rect">
            <a:avLst/>
          </a:prstGeom>
          <a:solidFill>
            <a:srgbClr val="FFFFFF">
              <a:alpha val="6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110" name="Google Shape;110;p19"/>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9"/>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2" name="Google Shape;112;p19"/>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30204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B63FE-E4DC-0507-3EF2-22DBF36A58AA}"/>
              </a:ext>
            </a:extLst>
          </p:cNvPr>
          <p:cNvSpPr txBox="1">
            <a:spLocks noGrp="1"/>
          </p:cNvSpPr>
          <p:nvPr>
            <p:ph type="title"/>
          </p:nvPr>
        </p:nvSpPr>
        <p:spPr>
          <a:xfrm>
            <a:off x="831847" y="1709735"/>
            <a:ext cx="10515600" cy="2852735"/>
          </a:xfrm>
        </p:spPr>
        <p:txBody>
          <a:bodyPr anchor="b"/>
          <a:lstStyle>
            <a:lvl1pPr>
              <a:defRPr sz="6000"/>
            </a:lvl1pPr>
          </a:lstStyle>
          <a:p>
            <a:pPr lvl="0"/>
            <a:r>
              <a:rPr lang="de-DE"/>
              <a:t>Mastertitelformat bearbeiten</a:t>
            </a:r>
          </a:p>
        </p:txBody>
      </p:sp>
      <p:sp>
        <p:nvSpPr>
          <p:cNvPr id="3" name="Textplatzhalter 2">
            <a:extLst>
              <a:ext uri="{FF2B5EF4-FFF2-40B4-BE49-F238E27FC236}">
                <a16:creationId xmlns:a16="http://schemas.microsoft.com/office/drawing/2014/main" id="{F4B12DFA-6839-C8DA-6C27-71A984F755EE}"/>
              </a:ext>
            </a:extLst>
          </p:cNvPr>
          <p:cNvSpPr txBox="1">
            <a:spLocks noGrp="1"/>
          </p:cNvSpPr>
          <p:nvPr>
            <p:ph type="body" idx="1"/>
          </p:nvPr>
        </p:nvSpPr>
        <p:spPr>
          <a:xfrm>
            <a:off x="831847" y="4589465"/>
            <a:ext cx="10515600" cy="1500182"/>
          </a:xfrm>
        </p:spPr>
        <p:txBody>
          <a:bodyPr/>
          <a:lstStyle>
            <a:lvl1pPr marL="0" indent="0">
              <a:buNone/>
              <a:defRPr sz="2400">
                <a:solidFill>
                  <a:srgbClr val="767676"/>
                </a:solidFill>
              </a:defRPr>
            </a:lvl1pPr>
          </a:lstStyle>
          <a:p>
            <a:pPr lvl="0"/>
            <a:r>
              <a:rPr lang="de-DE"/>
              <a:t>Mastertextformat bearbeiten</a:t>
            </a:r>
          </a:p>
        </p:txBody>
      </p:sp>
      <p:sp>
        <p:nvSpPr>
          <p:cNvPr id="4" name="Datumsplatzhalter 3">
            <a:extLst>
              <a:ext uri="{FF2B5EF4-FFF2-40B4-BE49-F238E27FC236}">
                <a16:creationId xmlns:a16="http://schemas.microsoft.com/office/drawing/2014/main" id="{44E64A5B-1FEA-C2E8-BFA4-9C5E30788F7F}"/>
              </a:ext>
            </a:extLst>
          </p:cNvPr>
          <p:cNvSpPr txBox="1">
            <a:spLocks noGrp="1"/>
          </p:cNvSpPr>
          <p:nvPr>
            <p:ph type="dt" sz="half" idx="7"/>
          </p:nvPr>
        </p:nvSpPr>
        <p:spPr/>
        <p:txBody>
          <a:bodyPr/>
          <a:lstStyle>
            <a:lvl1pPr>
              <a:defRPr/>
            </a:lvl1pPr>
          </a:lstStyle>
          <a:p>
            <a:pPr lvl="0"/>
            <a:fld id="{BCF03E25-8FDF-48C3-B6A1-CEC059193550}" type="datetime1">
              <a:rPr lang="de-DE"/>
              <a:pPr lvl="0"/>
              <a:t>20.04.2025</a:t>
            </a:fld>
            <a:endParaRPr lang="de-DE"/>
          </a:p>
        </p:txBody>
      </p:sp>
      <p:sp>
        <p:nvSpPr>
          <p:cNvPr id="5" name="Fußzeilenplatzhalter 4">
            <a:extLst>
              <a:ext uri="{FF2B5EF4-FFF2-40B4-BE49-F238E27FC236}">
                <a16:creationId xmlns:a16="http://schemas.microsoft.com/office/drawing/2014/main" id="{D9486249-014D-D42C-6B57-5D1780161F06}"/>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800C998B-E4D1-B091-3CD0-701D84E8B3F5}"/>
              </a:ext>
            </a:extLst>
          </p:cNvPr>
          <p:cNvSpPr txBox="1">
            <a:spLocks noGrp="1"/>
          </p:cNvSpPr>
          <p:nvPr>
            <p:ph type="sldNum" sz="quarter" idx="8"/>
          </p:nvPr>
        </p:nvSpPr>
        <p:spPr/>
        <p:txBody>
          <a:bodyPr/>
          <a:lstStyle>
            <a:lvl1pPr>
              <a:defRPr/>
            </a:lvl1pPr>
          </a:lstStyle>
          <a:p>
            <a:pPr lvl="0"/>
            <a:fld id="{2367231A-B318-457B-B915-61B7E122915B}" type="slidenum">
              <a:t>‹Nr.›</a:t>
            </a:fld>
            <a:endParaRPr lang="de-DE"/>
          </a:p>
        </p:txBody>
      </p:sp>
    </p:spTree>
    <p:extLst>
      <p:ext uri="{BB962C8B-B14F-4D97-AF65-F5344CB8AC3E}">
        <p14:creationId xmlns:p14="http://schemas.microsoft.com/office/powerpoint/2010/main" val="11687578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agenzgläser">
  <p:cSld name="Reagenzgläser">
    <p:spTree>
      <p:nvGrpSpPr>
        <p:cNvPr id="1" name="Shape 113"/>
        <p:cNvGrpSpPr/>
        <p:nvPr/>
      </p:nvGrpSpPr>
      <p:grpSpPr>
        <a:xfrm>
          <a:off x="0" y="0"/>
          <a:ext cx="0" cy="0"/>
          <a:chOff x="0" y="0"/>
          <a:chExt cx="0" cy="0"/>
        </a:xfrm>
      </p:grpSpPr>
      <p:pic>
        <p:nvPicPr>
          <p:cNvPr id="114" name="Google Shape;114;p20" descr="http://www.citysprint.co.uk/services/images/Test_tubes.jpg"/>
          <p:cNvPicPr preferRelativeResize="0"/>
          <p:nvPr/>
        </p:nvPicPr>
        <p:blipFill rotWithShape="1">
          <a:blip r:embed="rId2">
            <a:alphaModFix/>
          </a:blip>
          <a:srcRect/>
          <a:stretch/>
        </p:blipFill>
        <p:spPr>
          <a:xfrm>
            <a:off x="2285977" y="842984"/>
            <a:ext cx="7543799" cy="5657851"/>
          </a:xfrm>
          <a:prstGeom prst="rect">
            <a:avLst/>
          </a:prstGeom>
          <a:noFill/>
          <a:ln>
            <a:noFill/>
          </a:ln>
        </p:spPr>
      </p:pic>
      <p:sp>
        <p:nvSpPr>
          <p:cNvPr id="115" name="Google Shape;115;p20"/>
          <p:cNvSpPr/>
          <p:nvPr/>
        </p:nvSpPr>
        <p:spPr>
          <a:xfrm>
            <a:off x="527386" y="992984"/>
            <a:ext cx="11334829" cy="5357850"/>
          </a:xfrm>
          <a:prstGeom prst="rect">
            <a:avLst/>
          </a:prstGeom>
          <a:solidFill>
            <a:srgbClr val="FFFFFF">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116" name="Google Shape;116;p20"/>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0"/>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8" name="Google Shape;118;p20"/>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657099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edikamente">
  <p:cSld name="Medikamente">
    <p:spTree>
      <p:nvGrpSpPr>
        <p:cNvPr id="1" name="Shape 119"/>
        <p:cNvGrpSpPr/>
        <p:nvPr/>
      </p:nvGrpSpPr>
      <p:grpSpPr>
        <a:xfrm>
          <a:off x="0" y="0"/>
          <a:ext cx="0" cy="0"/>
          <a:chOff x="0" y="0"/>
          <a:chExt cx="0" cy="0"/>
        </a:xfrm>
      </p:grpSpPr>
      <p:pic>
        <p:nvPicPr>
          <p:cNvPr id="120" name="Google Shape;120;p21" descr="http://hscweb3.hsc.usf.edu/health/now/wp-content/New%20Division%20of%20Clinical%20Pharmacy%20jump%20pix.JPG"/>
          <p:cNvPicPr preferRelativeResize="0"/>
          <p:nvPr/>
        </p:nvPicPr>
        <p:blipFill rotWithShape="1">
          <a:blip r:embed="rId2">
            <a:alphaModFix/>
          </a:blip>
          <a:srcRect/>
          <a:stretch/>
        </p:blipFill>
        <p:spPr>
          <a:xfrm>
            <a:off x="1809720" y="857237"/>
            <a:ext cx="8763061" cy="5404275"/>
          </a:xfrm>
          <a:prstGeom prst="rect">
            <a:avLst/>
          </a:prstGeom>
          <a:noFill/>
          <a:ln>
            <a:noFill/>
          </a:ln>
        </p:spPr>
      </p:pic>
      <p:sp>
        <p:nvSpPr>
          <p:cNvPr id="121" name="Google Shape;121;p21"/>
          <p:cNvSpPr/>
          <p:nvPr/>
        </p:nvSpPr>
        <p:spPr>
          <a:xfrm>
            <a:off x="571466" y="857233"/>
            <a:ext cx="11334829" cy="5357850"/>
          </a:xfrm>
          <a:prstGeom prst="rect">
            <a:avLst/>
          </a:prstGeom>
          <a:solidFill>
            <a:srgbClr val="FFFFFF">
              <a:alpha val="4274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122" name="Google Shape;122;p21"/>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1"/>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4" name="Google Shape;124;p21"/>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5596670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ehandlung">
  <p:cSld name="Behandlung">
    <p:spTree>
      <p:nvGrpSpPr>
        <p:cNvPr id="1" name="Shape 125"/>
        <p:cNvGrpSpPr/>
        <p:nvPr/>
      </p:nvGrpSpPr>
      <p:grpSpPr>
        <a:xfrm>
          <a:off x="0" y="0"/>
          <a:ext cx="0" cy="0"/>
          <a:chOff x="0" y="0"/>
          <a:chExt cx="0" cy="0"/>
        </a:xfrm>
      </p:grpSpPr>
      <p:pic>
        <p:nvPicPr>
          <p:cNvPr id="126" name="Google Shape;126;p22" descr="ist2_814189-dental-tray.jpg"/>
          <p:cNvPicPr preferRelativeResize="0"/>
          <p:nvPr/>
        </p:nvPicPr>
        <p:blipFill rotWithShape="1">
          <a:blip r:embed="rId2">
            <a:alphaModFix/>
          </a:blip>
          <a:srcRect/>
          <a:stretch/>
        </p:blipFill>
        <p:spPr>
          <a:xfrm>
            <a:off x="1238218" y="1030940"/>
            <a:ext cx="10668075" cy="5255581"/>
          </a:xfrm>
          <a:prstGeom prst="rect">
            <a:avLst/>
          </a:prstGeom>
          <a:noFill/>
          <a:ln>
            <a:noFill/>
          </a:ln>
        </p:spPr>
      </p:pic>
      <p:sp>
        <p:nvSpPr>
          <p:cNvPr id="127" name="Google Shape;127;p22"/>
          <p:cNvSpPr/>
          <p:nvPr/>
        </p:nvSpPr>
        <p:spPr>
          <a:xfrm>
            <a:off x="623397" y="928671"/>
            <a:ext cx="11334829" cy="5357850"/>
          </a:xfrm>
          <a:prstGeom prst="rect">
            <a:avLst/>
          </a:prstGeom>
          <a:solidFill>
            <a:srgbClr val="FFFFFF">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128" name="Google Shape;128;p22"/>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2"/>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0" name="Google Shape;130;p22"/>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413465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Untersuchung">
  <p:cSld name="Untersuchung">
    <p:spTree>
      <p:nvGrpSpPr>
        <p:cNvPr id="1" name="Shape 131"/>
        <p:cNvGrpSpPr/>
        <p:nvPr/>
      </p:nvGrpSpPr>
      <p:grpSpPr>
        <a:xfrm>
          <a:off x="0" y="0"/>
          <a:ext cx="0" cy="0"/>
          <a:chOff x="0" y="0"/>
          <a:chExt cx="0" cy="0"/>
        </a:xfrm>
      </p:grpSpPr>
      <p:pic>
        <p:nvPicPr>
          <p:cNvPr id="132" name="Google Shape;132;p23" descr="department image - dentistry"/>
          <p:cNvPicPr preferRelativeResize="0"/>
          <p:nvPr/>
        </p:nvPicPr>
        <p:blipFill rotWithShape="1">
          <a:blip r:embed="rId2">
            <a:alphaModFix/>
          </a:blip>
          <a:srcRect/>
          <a:stretch/>
        </p:blipFill>
        <p:spPr>
          <a:xfrm>
            <a:off x="285714" y="1784686"/>
            <a:ext cx="11906290" cy="4073206"/>
          </a:xfrm>
          <a:prstGeom prst="rect">
            <a:avLst/>
          </a:prstGeom>
          <a:noFill/>
          <a:ln>
            <a:noFill/>
          </a:ln>
        </p:spPr>
      </p:pic>
      <p:sp>
        <p:nvSpPr>
          <p:cNvPr id="133" name="Google Shape;133;p23"/>
          <p:cNvSpPr/>
          <p:nvPr/>
        </p:nvSpPr>
        <p:spPr>
          <a:xfrm>
            <a:off x="571444" y="1787256"/>
            <a:ext cx="11334829" cy="4143404"/>
          </a:xfrm>
          <a:prstGeom prst="rect">
            <a:avLst/>
          </a:prstGeom>
          <a:solidFill>
            <a:srgbClr val="FFFFFF">
              <a:alpha val="7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134" name="Google Shape;134;p23"/>
          <p:cNvSpPr txBox="1">
            <a:spLocks noGrp="1"/>
          </p:cNvSpPr>
          <p:nvPr>
            <p:ph type="body" idx="1"/>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5" name="Google Shape;135;p23"/>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3"/>
          <p:cNvSpPr txBox="1">
            <a:spLocks noGrp="1"/>
          </p:cNvSpPr>
          <p:nvPr>
            <p:ph type="body" idx="2"/>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 name="Google Shape;137;p23"/>
          <p:cNvSpPr txBox="1">
            <a:spLocks noGrp="1"/>
          </p:cNvSpPr>
          <p:nvPr>
            <p:ph type="body" idx="3"/>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826226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kterien">
  <p:cSld name="Bakterien">
    <p:spTree>
      <p:nvGrpSpPr>
        <p:cNvPr id="1" name="Shape 138"/>
        <p:cNvGrpSpPr/>
        <p:nvPr/>
      </p:nvGrpSpPr>
      <p:grpSpPr>
        <a:xfrm>
          <a:off x="0" y="0"/>
          <a:ext cx="0" cy="0"/>
          <a:chOff x="0" y="0"/>
          <a:chExt cx="0" cy="0"/>
        </a:xfrm>
      </p:grpSpPr>
      <p:pic>
        <p:nvPicPr>
          <p:cNvPr id="139" name="Google Shape;139;p24" descr="http://lc.k12.mn.us/HighSchool/KenSchmidt/Images/bacteria.jpg"/>
          <p:cNvPicPr preferRelativeResize="0"/>
          <p:nvPr/>
        </p:nvPicPr>
        <p:blipFill rotWithShape="1">
          <a:blip r:embed="rId2">
            <a:alphaModFix/>
          </a:blip>
          <a:srcRect/>
          <a:stretch/>
        </p:blipFill>
        <p:spPr>
          <a:xfrm flipH="1">
            <a:off x="1123698" y="950150"/>
            <a:ext cx="10127844" cy="5275453"/>
          </a:xfrm>
          <a:prstGeom prst="rect">
            <a:avLst/>
          </a:prstGeom>
          <a:noFill/>
          <a:ln>
            <a:noFill/>
          </a:ln>
        </p:spPr>
      </p:pic>
      <p:sp>
        <p:nvSpPr>
          <p:cNvPr id="140" name="Google Shape;140;p24"/>
          <p:cNvSpPr/>
          <p:nvPr/>
        </p:nvSpPr>
        <p:spPr>
          <a:xfrm>
            <a:off x="1007439" y="936517"/>
            <a:ext cx="10736247" cy="5186150"/>
          </a:xfrm>
          <a:prstGeom prst="rect">
            <a:avLst/>
          </a:prstGeom>
          <a:solidFill>
            <a:srgbClr val="FFFFFF">
              <a:alpha val="7215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141" name="Google Shape;141;p24"/>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4"/>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3" name="Google Shape;143;p24"/>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03668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Keime">
  <p:cSld name="Keime">
    <p:spTree>
      <p:nvGrpSpPr>
        <p:cNvPr id="1" name="Shape 144"/>
        <p:cNvGrpSpPr/>
        <p:nvPr/>
      </p:nvGrpSpPr>
      <p:grpSpPr>
        <a:xfrm>
          <a:off x="0" y="0"/>
          <a:ext cx="0" cy="0"/>
          <a:chOff x="0" y="0"/>
          <a:chExt cx="0" cy="0"/>
        </a:xfrm>
      </p:grpSpPr>
      <p:pic>
        <p:nvPicPr>
          <p:cNvPr id="145" name="Google Shape;145;p25" descr="lantibio.jpg"/>
          <p:cNvPicPr preferRelativeResize="0"/>
          <p:nvPr/>
        </p:nvPicPr>
        <p:blipFill rotWithShape="1">
          <a:blip r:embed="rId2">
            <a:alphaModFix/>
          </a:blip>
          <a:srcRect/>
          <a:stretch/>
        </p:blipFill>
        <p:spPr>
          <a:xfrm>
            <a:off x="1247495" y="1223892"/>
            <a:ext cx="9962495" cy="4991194"/>
          </a:xfrm>
          <a:prstGeom prst="rect">
            <a:avLst/>
          </a:prstGeom>
          <a:noFill/>
          <a:ln>
            <a:noFill/>
          </a:ln>
        </p:spPr>
      </p:pic>
      <p:sp>
        <p:nvSpPr>
          <p:cNvPr id="146" name="Google Shape;146;p25"/>
          <p:cNvSpPr/>
          <p:nvPr/>
        </p:nvSpPr>
        <p:spPr>
          <a:xfrm>
            <a:off x="924006" y="970130"/>
            <a:ext cx="10736247" cy="5186150"/>
          </a:xfrm>
          <a:prstGeom prst="rect">
            <a:avLst/>
          </a:prstGeom>
          <a:solidFill>
            <a:srgbClr val="FFFFFF">
              <a:alpha val="8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pic>
        <p:nvPicPr>
          <p:cNvPr id="147" name="Google Shape;147;p25"/>
          <p:cNvPicPr preferRelativeResize="0"/>
          <p:nvPr/>
        </p:nvPicPr>
        <p:blipFill rotWithShape="1">
          <a:blip r:embed="rId3">
            <a:alphaModFix/>
          </a:blip>
          <a:srcRect/>
          <a:stretch/>
        </p:blipFill>
        <p:spPr>
          <a:xfrm>
            <a:off x="380963" y="6286526"/>
            <a:ext cx="542863" cy="500040"/>
          </a:xfrm>
          <a:prstGeom prst="rect">
            <a:avLst/>
          </a:prstGeom>
          <a:noFill/>
          <a:ln>
            <a:noFill/>
          </a:ln>
        </p:spPr>
      </p:pic>
      <p:pic>
        <p:nvPicPr>
          <p:cNvPr id="148" name="Google Shape;148;p25" descr="CAULOGO weiß"/>
          <p:cNvPicPr preferRelativeResize="0"/>
          <p:nvPr/>
        </p:nvPicPr>
        <p:blipFill rotWithShape="1">
          <a:blip r:embed="rId4">
            <a:alphaModFix/>
          </a:blip>
          <a:srcRect/>
          <a:stretch/>
        </p:blipFill>
        <p:spPr>
          <a:xfrm>
            <a:off x="1025076" y="6273820"/>
            <a:ext cx="647065" cy="547326"/>
          </a:xfrm>
          <a:prstGeom prst="rect">
            <a:avLst/>
          </a:prstGeom>
          <a:noFill/>
          <a:ln>
            <a:noFill/>
          </a:ln>
        </p:spPr>
      </p:pic>
      <p:sp>
        <p:nvSpPr>
          <p:cNvPr id="149" name="Google Shape;149;p25"/>
          <p:cNvSpPr txBox="1">
            <a:spLocks noGrp="1"/>
          </p:cNvSpPr>
          <p:nvPr>
            <p:ph type="body" idx="1"/>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0" name="Google Shape;150;p25"/>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25"/>
          <p:cNvSpPr txBox="1">
            <a:spLocks noGrp="1"/>
          </p:cNvSpPr>
          <p:nvPr>
            <p:ph type="body" idx="2"/>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2" name="Google Shape;152;p25"/>
          <p:cNvSpPr txBox="1">
            <a:spLocks noGrp="1"/>
          </p:cNvSpPr>
          <p:nvPr>
            <p:ph type="body" idx="3"/>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3111813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imitationen">
  <p:cSld name="Limitationen">
    <p:spTree>
      <p:nvGrpSpPr>
        <p:cNvPr id="1" name="Shape 153"/>
        <p:cNvGrpSpPr/>
        <p:nvPr/>
      </p:nvGrpSpPr>
      <p:grpSpPr>
        <a:xfrm>
          <a:off x="0" y="0"/>
          <a:ext cx="0" cy="0"/>
          <a:chOff x="0" y="0"/>
          <a:chExt cx="0" cy="0"/>
        </a:xfrm>
      </p:grpSpPr>
      <p:pic>
        <p:nvPicPr>
          <p:cNvPr id="154" name="Google Shape;154;p26" descr="Chrome%20Plated%20Chain%20Links.jpg"/>
          <p:cNvPicPr preferRelativeResize="0"/>
          <p:nvPr/>
        </p:nvPicPr>
        <p:blipFill rotWithShape="1">
          <a:blip r:embed="rId2">
            <a:alphaModFix/>
          </a:blip>
          <a:srcRect/>
          <a:stretch/>
        </p:blipFill>
        <p:spPr>
          <a:xfrm>
            <a:off x="623394" y="1340772"/>
            <a:ext cx="10329632" cy="4934740"/>
          </a:xfrm>
          <a:prstGeom prst="rect">
            <a:avLst/>
          </a:prstGeom>
          <a:noFill/>
          <a:ln>
            <a:noFill/>
          </a:ln>
        </p:spPr>
      </p:pic>
      <p:sp>
        <p:nvSpPr>
          <p:cNvPr id="155" name="Google Shape;155;p26"/>
          <p:cNvSpPr/>
          <p:nvPr/>
        </p:nvSpPr>
        <p:spPr>
          <a:xfrm>
            <a:off x="727878" y="908723"/>
            <a:ext cx="10736247" cy="5186150"/>
          </a:xfrm>
          <a:prstGeom prst="rect">
            <a:avLst/>
          </a:prstGeom>
          <a:solidFill>
            <a:srgbClr val="FFFFFF">
              <a:alpha val="7215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156" name="Google Shape;156;p26"/>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26"/>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8" name="Google Shape;158;p26"/>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076369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Risiko">
  <p:cSld name="Risiko">
    <p:spTree>
      <p:nvGrpSpPr>
        <p:cNvPr id="1" name="Shape 159"/>
        <p:cNvGrpSpPr/>
        <p:nvPr/>
      </p:nvGrpSpPr>
      <p:grpSpPr>
        <a:xfrm>
          <a:off x="0" y="0"/>
          <a:ext cx="0" cy="0"/>
          <a:chOff x="0" y="0"/>
          <a:chExt cx="0" cy="0"/>
        </a:xfrm>
      </p:grpSpPr>
      <p:pic>
        <p:nvPicPr>
          <p:cNvPr id="160" name="Google Shape;160;p27" descr="Financial%20Risk%20-%20Dice%20-%202.jpg"/>
          <p:cNvPicPr preferRelativeResize="0"/>
          <p:nvPr/>
        </p:nvPicPr>
        <p:blipFill rotWithShape="1">
          <a:blip r:embed="rId2">
            <a:alphaModFix/>
          </a:blip>
          <a:srcRect/>
          <a:stretch/>
        </p:blipFill>
        <p:spPr>
          <a:xfrm>
            <a:off x="1238220" y="1207801"/>
            <a:ext cx="9906069" cy="5210568"/>
          </a:xfrm>
          <a:prstGeom prst="rect">
            <a:avLst/>
          </a:prstGeom>
          <a:noFill/>
          <a:ln>
            <a:noFill/>
          </a:ln>
        </p:spPr>
      </p:pic>
      <p:sp>
        <p:nvSpPr>
          <p:cNvPr id="161" name="Google Shape;161;p27"/>
          <p:cNvSpPr/>
          <p:nvPr/>
        </p:nvSpPr>
        <p:spPr>
          <a:xfrm>
            <a:off x="1103448" y="908723"/>
            <a:ext cx="10736247" cy="5186150"/>
          </a:xfrm>
          <a:prstGeom prst="rect">
            <a:avLst/>
          </a:prstGeom>
          <a:solidFill>
            <a:srgbClr val="FFFFFF">
              <a:alpha val="7215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162" name="Google Shape;162;p27"/>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27"/>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4" name="Google Shape;164;p27"/>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56575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ropfen">
  <p:cSld name="Tropfen">
    <p:spTree>
      <p:nvGrpSpPr>
        <p:cNvPr id="1" name="Shape 165"/>
        <p:cNvGrpSpPr/>
        <p:nvPr/>
      </p:nvGrpSpPr>
      <p:grpSpPr>
        <a:xfrm>
          <a:off x="0" y="0"/>
          <a:ext cx="0" cy="0"/>
          <a:chOff x="0" y="0"/>
          <a:chExt cx="0" cy="0"/>
        </a:xfrm>
      </p:grpSpPr>
      <p:pic>
        <p:nvPicPr>
          <p:cNvPr id="166" name="Google Shape;166;p28" descr="Mac Pro 01:   JOBs:StuDent_Tropfen_RGB.jpg"/>
          <p:cNvPicPr preferRelativeResize="0"/>
          <p:nvPr/>
        </p:nvPicPr>
        <p:blipFill rotWithShape="1">
          <a:blip r:embed="rId2">
            <a:alphaModFix/>
          </a:blip>
          <a:srcRect/>
          <a:stretch/>
        </p:blipFill>
        <p:spPr>
          <a:xfrm>
            <a:off x="146095" y="1001724"/>
            <a:ext cx="12045906" cy="5272834"/>
          </a:xfrm>
          <a:prstGeom prst="rect">
            <a:avLst/>
          </a:prstGeom>
          <a:noFill/>
          <a:ln>
            <a:noFill/>
          </a:ln>
        </p:spPr>
      </p:pic>
      <p:sp>
        <p:nvSpPr>
          <p:cNvPr id="167" name="Google Shape;167;p28"/>
          <p:cNvSpPr/>
          <p:nvPr/>
        </p:nvSpPr>
        <p:spPr>
          <a:xfrm>
            <a:off x="146095" y="785796"/>
            <a:ext cx="11620581" cy="5286412"/>
          </a:xfrm>
          <a:prstGeom prst="rect">
            <a:avLst/>
          </a:prstGeom>
          <a:solidFill>
            <a:srgbClr val="FFFFFF">
              <a:alpha val="7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168" name="Google Shape;168;p28"/>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28"/>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0" name="Google Shape;170;p28"/>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09234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Epidemiologie">
  <p:cSld name="Epidemiologie">
    <p:spTree>
      <p:nvGrpSpPr>
        <p:cNvPr id="1" name="Shape 171"/>
        <p:cNvGrpSpPr/>
        <p:nvPr/>
      </p:nvGrpSpPr>
      <p:grpSpPr>
        <a:xfrm>
          <a:off x="0" y="0"/>
          <a:ext cx="0" cy="0"/>
          <a:chOff x="0" y="0"/>
          <a:chExt cx="0" cy="0"/>
        </a:xfrm>
      </p:grpSpPr>
      <p:pic>
        <p:nvPicPr>
          <p:cNvPr id="172" name="Google Shape;172;p29" descr="http://bloginitiative.typepad.com/photos/uncategorized/crowd.jpg"/>
          <p:cNvPicPr preferRelativeResize="0"/>
          <p:nvPr/>
        </p:nvPicPr>
        <p:blipFill rotWithShape="1">
          <a:blip r:embed="rId2">
            <a:alphaModFix/>
          </a:blip>
          <a:srcRect/>
          <a:stretch/>
        </p:blipFill>
        <p:spPr>
          <a:xfrm>
            <a:off x="115348" y="692697"/>
            <a:ext cx="12251541" cy="5544617"/>
          </a:xfrm>
          <a:prstGeom prst="rect">
            <a:avLst/>
          </a:prstGeom>
          <a:noFill/>
          <a:ln>
            <a:noFill/>
          </a:ln>
        </p:spPr>
      </p:pic>
      <p:sp>
        <p:nvSpPr>
          <p:cNvPr id="173" name="Google Shape;173;p29"/>
          <p:cNvSpPr/>
          <p:nvPr/>
        </p:nvSpPr>
        <p:spPr>
          <a:xfrm>
            <a:off x="285711" y="795579"/>
            <a:ext cx="11620581" cy="5286412"/>
          </a:xfrm>
          <a:prstGeom prst="rect">
            <a:avLst/>
          </a:prstGeom>
          <a:solidFill>
            <a:srgbClr val="FFFFFF">
              <a:alpha val="7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174" name="Google Shape;174;p29"/>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29"/>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6" name="Google Shape;176;p29"/>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93107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321FF2-8A5D-810A-9007-6C7947BDC918}"/>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386733FB-536A-8A24-9C3B-251C354FE2DC}"/>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BF3E7D18-F528-8217-CB65-4726D1765725}"/>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71E9E8A-4CD1-17B5-3438-BE2B9287A265}"/>
              </a:ext>
            </a:extLst>
          </p:cNvPr>
          <p:cNvSpPr txBox="1">
            <a:spLocks noGrp="1"/>
          </p:cNvSpPr>
          <p:nvPr>
            <p:ph type="dt" sz="half" idx="7"/>
          </p:nvPr>
        </p:nvSpPr>
        <p:spPr/>
        <p:txBody>
          <a:bodyPr/>
          <a:lstStyle>
            <a:lvl1pPr>
              <a:defRPr/>
            </a:lvl1pPr>
          </a:lstStyle>
          <a:p>
            <a:pPr lvl="0"/>
            <a:fld id="{69CF509E-5C53-4DC4-BDF1-CC45D6F6F31F}" type="datetime1">
              <a:rPr lang="de-DE"/>
              <a:pPr lvl="0"/>
              <a:t>20.04.2025</a:t>
            </a:fld>
            <a:endParaRPr lang="de-DE"/>
          </a:p>
        </p:txBody>
      </p:sp>
      <p:sp>
        <p:nvSpPr>
          <p:cNvPr id="6" name="Fußzeilenplatzhalter 5">
            <a:extLst>
              <a:ext uri="{FF2B5EF4-FFF2-40B4-BE49-F238E27FC236}">
                <a16:creationId xmlns:a16="http://schemas.microsoft.com/office/drawing/2014/main" id="{676B12B3-82EE-563B-4B72-1A80166E0B3C}"/>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07BD3976-A998-2041-2BF8-3044A2A49CA0}"/>
              </a:ext>
            </a:extLst>
          </p:cNvPr>
          <p:cNvSpPr txBox="1">
            <a:spLocks noGrp="1"/>
          </p:cNvSpPr>
          <p:nvPr>
            <p:ph type="sldNum" sz="quarter" idx="8"/>
          </p:nvPr>
        </p:nvSpPr>
        <p:spPr/>
        <p:txBody>
          <a:bodyPr/>
          <a:lstStyle>
            <a:lvl1pPr>
              <a:defRPr/>
            </a:lvl1pPr>
          </a:lstStyle>
          <a:p>
            <a:pPr lvl="0"/>
            <a:fld id="{62F630DB-4AF8-468F-94D4-A0C74A191436}" type="slidenum">
              <a:t>‹Nr.›</a:t>
            </a:fld>
            <a:endParaRPr lang="de-DE"/>
          </a:p>
        </p:txBody>
      </p:sp>
    </p:spTree>
    <p:extLst>
      <p:ext uri="{BB962C8B-B14F-4D97-AF65-F5344CB8AC3E}">
        <p14:creationId xmlns:p14="http://schemas.microsoft.com/office/powerpoint/2010/main" val="5225247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iteratur">
  <p:cSld name="Literatur">
    <p:spTree>
      <p:nvGrpSpPr>
        <p:cNvPr id="1" name="Shape 177"/>
        <p:cNvGrpSpPr/>
        <p:nvPr/>
      </p:nvGrpSpPr>
      <p:grpSpPr>
        <a:xfrm>
          <a:off x="0" y="0"/>
          <a:ext cx="0" cy="0"/>
          <a:chOff x="0" y="0"/>
          <a:chExt cx="0" cy="0"/>
        </a:xfrm>
      </p:grpSpPr>
      <p:pic>
        <p:nvPicPr>
          <p:cNvPr id="178" name="Google Shape;178;p30" descr="Journal.jpg"/>
          <p:cNvPicPr preferRelativeResize="0"/>
          <p:nvPr/>
        </p:nvPicPr>
        <p:blipFill rotWithShape="1">
          <a:blip r:embed="rId2">
            <a:alphaModFix/>
          </a:blip>
          <a:srcRect/>
          <a:stretch/>
        </p:blipFill>
        <p:spPr>
          <a:xfrm>
            <a:off x="1238218" y="1071546"/>
            <a:ext cx="10191821" cy="4857784"/>
          </a:xfrm>
          <a:prstGeom prst="rect">
            <a:avLst/>
          </a:prstGeom>
          <a:noFill/>
          <a:ln>
            <a:noFill/>
          </a:ln>
        </p:spPr>
      </p:pic>
      <p:sp>
        <p:nvSpPr>
          <p:cNvPr id="179" name="Google Shape;179;p30"/>
          <p:cNvSpPr/>
          <p:nvPr/>
        </p:nvSpPr>
        <p:spPr>
          <a:xfrm>
            <a:off x="143340" y="857235"/>
            <a:ext cx="11620581" cy="5286412"/>
          </a:xfrm>
          <a:prstGeom prst="rect">
            <a:avLst/>
          </a:prstGeom>
          <a:solidFill>
            <a:srgbClr val="FFFFFF">
              <a:alpha val="4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180" name="Google Shape;180;p30"/>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30"/>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2" name="Google Shape;182;p30"/>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546454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Abwägung">
  <p:cSld name="Abwägung">
    <p:spTree>
      <p:nvGrpSpPr>
        <p:cNvPr id="1" name="Shape 183"/>
        <p:cNvGrpSpPr/>
        <p:nvPr/>
      </p:nvGrpSpPr>
      <p:grpSpPr>
        <a:xfrm>
          <a:off x="0" y="0"/>
          <a:ext cx="0" cy="0"/>
          <a:chOff x="0" y="0"/>
          <a:chExt cx="0" cy="0"/>
        </a:xfrm>
      </p:grpSpPr>
      <p:pic>
        <p:nvPicPr>
          <p:cNvPr id="184" name="Google Shape;184;p31" descr="scales1.jpg"/>
          <p:cNvPicPr preferRelativeResize="0"/>
          <p:nvPr/>
        </p:nvPicPr>
        <p:blipFill rotWithShape="1">
          <a:blip r:embed="rId2">
            <a:alphaModFix/>
          </a:blip>
          <a:srcRect/>
          <a:stretch/>
        </p:blipFill>
        <p:spPr>
          <a:xfrm>
            <a:off x="1619224" y="1057985"/>
            <a:ext cx="9810818" cy="5207638"/>
          </a:xfrm>
          <a:prstGeom prst="rect">
            <a:avLst/>
          </a:prstGeom>
          <a:noFill/>
          <a:ln>
            <a:noFill/>
          </a:ln>
        </p:spPr>
      </p:pic>
      <p:sp>
        <p:nvSpPr>
          <p:cNvPr id="185" name="Google Shape;185;p31"/>
          <p:cNvSpPr/>
          <p:nvPr/>
        </p:nvSpPr>
        <p:spPr>
          <a:xfrm>
            <a:off x="285711" y="908722"/>
            <a:ext cx="11620581" cy="5286412"/>
          </a:xfrm>
          <a:prstGeom prst="rect">
            <a:avLst/>
          </a:prstGeom>
          <a:solidFill>
            <a:srgbClr val="FFFFFF">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186" name="Google Shape;186;p31"/>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31"/>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8" name="Google Shape;188;p31"/>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162817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atientensicht">
  <p:cSld name="Patientensicht">
    <p:spTree>
      <p:nvGrpSpPr>
        <p:cNvPr id="1" name="Shape 189"/>
        <p:cNvGrpSpPr/>
        <p:nvPr/>
      </p:nvGrpSpPr>
      <p:grpSpPr>
        <a:xfrm>
          <a:off x="0" y="0"/>
          <a:ext cx="0" cy="0"/>
          <a:chOff x="0" y="0"/>
          <a:chExt cx="0" cy="0"/>
        </a:xfrm>
      </p:grpSpPr>
      <p:pic>
        <p:nvPicPr>
          <p:cNvPr id="190" name="Google Shape;190;p32" descr="0,6994,7037506-render-Y2-,00.jpg"/>
          <p:cNvPicPr preferRelativeResize="0"/>
          <p:nvPr/>
        </p:nvPicPr>
        <p:blipFill rotWithShape="1">
          <a:blip r:embed="rId2">
            <a:alphaModFix/>
          </a:blip>
          <a:srcRect/>
          <a:stretch/>
        </p:blipFill>
        <p:spPr>
          <a:xfrm>
            <a:off x="389471" y="1638301"/>
            <a:ext cx="11735359" cy="4064000"/>
          </a:xfrm>
          <a:prstGeom prst="rect">
            <a:avLst/>
          </a:prstGeom>
          <a:noFill/>
          <a:ln>
            <a:noFill/>
          </a:ln>
        </p:spPr>
      </p:pic>
      <p:sp>
        <p:nvSpPr>
          <p:cNvPr id="191" name="Google Shape;191;p32"/>
          <p:cNvSpPr/>
          <p:nvPr/>
        </p:nvSpPr>
        <p:spPr>
          <a:xfrm>
            <a:off x="1" y="1556793"/>
            <a:ext cx="11921066" cy="4368801"/>
          </a:xfrm>
          <a:prstGeom prst="rect">
            <a:avLst/>
          </a:prstGeom>
          <a:solidFill>
            <a:srgbClr val="FFFF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192" name="Google Shape;192;p32"/>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32"/>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4" name="Google Shape;194;p32"/>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315272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Überbehandlung">
  <p:cSld name="Überbehandlung">
    <p:spTree>
      <p:nvGrpSpPr>
        <p:cNvPr id="1" name="Shape 195"/>
        <p:cNvGrpSpPr/>
        <p:nvPr/>
      </p:nvGrpSpPr>
      <p:grpSpPr>
        <a:xfrm>
          <a:off x="0" y="0"/>
          <a:ext cx="0" cy="0"/>
          <a:chOff x="0" y="0"/>
          <a:chExt cx="0" cy="0"/>
        </a:xfrm>
      </p:grpSpPr>
      <p:pic>
        <p:nvPicPr>
          <p:cNvPr id="196" name="Google Shape;196;p33" descr="C:\Dokumente und Einstellungen\user\Desktop\Grafiken Kariologie\051706dentist.jpg"/>
          <p:cNvPicPr preferRelativeResize="0"/>
          <p:nvPr/>
        </p:nvPicPr>
        <p:blipFill rotWithShape="1">
          <a:blip r:embed="rId2">
            <a:alphaModFix/>
          </a:blip>
          <a:srcRect/>
          <a:stretch/>
        </p:blipFill>
        <p:spPr>
          <a:xfrm>
            <a:off x="1100668" y="1152078"/>
            <a:ext cx="10092267" cy="5028111"/>
          </a:xfrm>
          <a:prstGeom prst="rect">
            <a:avLst/>
          </a:prstGeom>
          <a:noFill/>
          <a:ln>
            <a:noFill/>
          </a:ln>
        </p:spPr>
      </p:pic>
      <p:sp>
        <p:nvSpPr>
          <p:cNvPr id="197" name="Google Shape;197;p33"/>
          <p:cNvSpPr/>
          <p:nvPr/>
        </p:nvSpPr>
        <p:spPr>
          <a:xfrm>
            <a:off x="527386" y="1052738"/>
            <a:ext cx="10820399" cy="5051444"/>
          </a:xfrm>
          <a:prstGeom prst="rect">
            <a:avLst/>
          </a:prstGeom>
          <a:solidFill>
            <a:srgbClr val="FFFF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198" name="Google Shape;198;p33"/>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33"/>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0" name="Google Shape;200;p33"/>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862904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Design">
  <p:cSld name="Design">
    <p:spTree>
      <p:nvGrpSpPr>
        <p:cNvPr id="1" name="Shape 201"/>
        <p:cNvGrpSpPr/>
        <p:nvPr/>
      </p:nvGrpSpPr>
      <p:grpSpPr>
        <a:xfrm>
          <a:off x="0" y="0"/>
          <a:ext cx="0" cy="0"/>
          <a:chOff x="0" y="0"/>
          <a:chExt cx="0" cy="0"/>
        </a:xfrm>
      </p:grpSpPr>
      <p:pic>
        <p:nvPicPr>
          <p:cNvPr id="202" name="Google Shape;202;p34" descr="design.jpg"/>
          <p:cNvPicPr preferRelativeResize="0"/>
          <p:nvPr/>
        </p:nvPicPr>
        <p:blipFill rotWithShape="1">
          <a:blip r:embed="rId2">
            <a:alphaModFix/>
          </a:blip>
          <a:srcRect/>
          <a:stretch/>
        </p:blipFill>
        <p:spPr>
          <a:xfrm>
            <a:off x="952468" y="1318078"/>
            <a:ext cx="10572824" cy="5053188"/>
          </a:xfrm>
          <a:prstGeom prst="rect">
            <a:avLst/>
          </a:prstGeom>
          <a:noFill/>
          <a:ln>
            <a:noFill/>
          </a:ln>
        </p:spPr>
      </p:pic>
      <p:sp>
        <p:nvSpPr>
          <p:cNvPr id="203" name="Google Shape;203;p34"/>
          <p:cNvSpPr/>
          <p:nvPr/>
        </p:nvSpPr>
        <p:spPr>
          <a:xfrm>
            <a:off x="761964" y="1124746"/>
            <a:ext cx="10953827" cy="5051444"/>
          </a:xfrm>
          <a:prstGeom prst="rect">
            <a:avLst/>
          </a:prstGeom>
          <a:solidFill>
            <a:srgbClr val="FFFFFF">
              <a:alpha val="3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204" name="Google Shape;204;p34"/>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34"/>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6" name="Google Shape;206;p34"/>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39799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essung">
  <p:cSld name="Messung">
    <p:spTree>
      <p:nvGrpSpPr>
        <p:cNvPr id="1" name="Shape 207"/>
        <p:cNvGrpSpPr/>
        <p:nvPr/>
      </p:nvGrpSpPr>
      <p:grpSpPr>
        <a:xfrm>
          <a:off x="0" y="0"/>
          <a:ext cx="0" cy="0"/>
          <a:chOff x="0" y="0"/>
          <a:chExt cx="0" cy="0"/>
        </a:xfrm>
      </p:grpSpPr>
      <p:pic>
        <p:nvPicPr>
          <p:cNvPr id="208" name="Google Shape;208;p35" descr="measure.jpg"/>
          <p:cNvPicPr preferRelativeResize="0"/>
          <p:nvPr/>
        </p:nvPicPr>
        <p:blipFill rotWithShape="1">
          <a:blip r:embed="rId2">
            <a:alphaModFix/>
          </a:blip>
          <a:srcRect/>
          <a:stretch/>
        </p:blipFill>
        <p:spPr>
          <a:xfrm>
            <a:off x="476214" y="1214423"/>
            <a:ext cx="11190509" cy="5176918"/>
          </a:xfrm>
          <a:prstGeom prst="rect">
            <a:avLst/>
          </a:prstGeom>
          <a:noFill/>
          <a:ln>
            <a:noFill/>
          </a:ln>
        </p:spPr>
      </p:pic>
      <p:sp>
        <p:nvSpPr>
          <p:cNvPr id="209" name="Google Shape;209;p35"/>
          <p:cNvSpPr/>
          <p:nvPr/>
        </p:nvSpPr>
        <p:spPr>
          <a:xfrm>
            <a:off x="430559" y="1052738"/>
            <a:ext cx="10953827" cy="5051444"/>
          </a:xfrm>
          <a:prstGeom prst="rect">
            <a:avLst/>
          </a:prstGeom>
          <a:solidFill>
            <a:srgbClr val="FFFFFF">
              <a:alpha val="4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pic>
        <p:nvPicPr>
          <p:cNvPr id="210" name="Google Shape;210;p35"/>
          <p:cNvPicPr preferRelativeResize="0"/>
          <p:nvPr/>
        </p:nvPicPr>
        <p:blipFill rotWithShape="1">
          <a:blip r:embed="rId3">
            <a:alphaModFix/>
          </a:blip>
          <a:srcRect/>
          <a:stretch/>
        </p:blipFill>
        <p:spPr>
          <a:xfrm>
            <a:off x="380963" y="6286526"/>
            <a:ext cx="542863" cy="500040"/>
          </a:xfrm>
          <a:prstGeom prst="rect">
            <a:avLst/>
          </a:prstGeom>
          <a:noFill/>
          <a:ln>
            <a:noFill/>
          </a:ln>
        </p:spPr>
      </p:pic>
      <p:pic>
        <p:nvPicPr>
          <p:cNvPr id="211" name="Google Shape;211;p35" descr="CAULOGO weiß"/>
          <p:cNvPicPr preferRelativeResize="0"/>
          <p:nvPr/>
        </p:nvPicPr>
        <p:blipFill rotWithShape="1">
          <a:blip r:embed="rId4">
            <a:alphaModFix/>
          </a:blip>
          <a:srcRect/>
          <a:stretch/>
        </p:blipFill>
        <p:spPr>
          <a:xfrm>
            <a:off x="1025076" y="6273820"/>
            <a:ext cx="647065" cy="547326"/>
          </a:xfrm>
          <a:prstGeom prst="rect">
            <a:avLst/>
          </a:prstGeom>
          <a:noFill/>
          <a:ln>
            <a:noFill/>
          </a:ln>
        </p:spPr>
      </p:pic>
      <p:sp>
        <p:nvSpPr>
          <p:cNvPr id="212" name="Google Shape;212;p35"/>
          <p:cNvSpPr txBox="1">
            <a:spLocks noGrp="1"/>
          </p:cNvSpPr>
          <p:nvPr>
            <p:ph type="body" idx="1"/>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35"/>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35"/>
          <p:cNvSpPr txBox="1">
            <a:spLocks noGrp="1"/>
          </p:cNvSpPr>
          <p:nvPr>
            <p:ph type="body" idx="2"/>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35"/>
          <p:cNvSpPr txBox="1">
            <a:spLocks noGrp="1"/>
          </p:cNvSpPr>
          <p:nvPr>
            <p:ph type="body" idx="3"/>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368387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tatistik">
  <p:cSld name="Statistik">
    <p:spTree>
      <p:nvGrpSpPr>
        <p:cNvPr id="1" name="Shape 216"/>
        <p:cNvGrpSpPr/>
        <p:nvPr/>
      </p:nvGrpSpPr>
      <p:grpSpPr>
        <a:xfrm>
          <a:off x="0" y="0"/>
          <a:ext cx="0" cy="0"/>
          <a:chOff x="0" y="0"/>
          <a:chExt cx="0" cy="0"/>
        </a:xfrm>
      </p:grpSpPr>
      <p:pic>
        <p:nvPicPr>
          <p:cNvPr id="217" name="Google Shape;217;p36" descr="statistics.jpg"/>
          <p:cNvPicPr preferRelativeResize="0"/>
          <p:nvPr/>
        </p:nvPicPr>
        <p:blipFill rotWithShape="1">
          <a:blip r:embed="rId2">
            <a:alphaModFix/>
          </a:blip>
          <a:srcRect/>
          <a:stretch/>
        </p:blipFill>
        <p:spPr>
          <a:xfrm>
            <a:off x="666713" y="1226676"/>
            <a:ext cx="10953827" cy="5007463"/>
          </a:xfrm>
          <a:prstGeom prst="rect">
            <a:avLst/>
          </a:prstGeom>
          <a:noFill/>
          <a:ln>
            <a:noFill/>
          </a:ln>
        </p:spPr>
      </p:pic>
      <p:sp>
        <p:nvSpPr>
          <p:cNvPr id="218" name="Google Shape;218;p36"/>
          <p:cNvSpPr/>
          <p:nvPr/>
        </p:nvSpPr>
        <p:spPr>
          <a:xfrm>
            <a:off x="619088" y="903280"/>
            <a:ext cx="10953827" cy="5051444"/>
          </a:xfrm>
          <a:prstGeom prst="rect">
            <a:avLst/>
          </a:prstGeom>
          <a:solidFill>
            <a:srgbClr val="FFFFFF">
              <a:alpha val="3215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219" name="Google Shape;219;p36"/>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36"/>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1" name="Google Shape;221;p36"/>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0818475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Zeit">
  <p:cSld name="Zeit">
    <p:spTree>
      <p:nvGrpSpPr>
        <p:cNvPr id="1" name="Shape 222"/>
        <p:cNvGrpSpPr/>
        <p:nvPr/>
      </p:nvGrpSpPr>
      <p:grpSpPr>
        <a:xfrm>
          <a:off x="0" y="0"/>
          <a:ext cx="0" cy="0"/>
          <a:chOff x="0" y="0"/>
          <a:chExt cx="0" cy="0"/>
        </a:xfrm>
      </p:grpSpPr>
      <p:pic>
        <p:nvPicPr>
          <p:cNvPr id="223" name="Google Shape;223;p37" descr="blancpain-only-watch-2007-2.jpg"/>
          <p:cNvPicPr preferRelativeResize="0"/>
          <p:nvPr/>
        </p:nvPicPr>
        <p:blipFill rotWithShape="1">
          <a:blip r:embed="rId2">
            <a:alphaModFix/>
          </a:blip>
          <a:srcRect/>
          <a:stretch/>
        </p:blipFill>
        <p:spPr>
          <a:xfrm>
            <a:off x="812805" y="1093044"/>
            <a:ext cx="10617199" cy="5311659"/>
          </a:xfrm>
          <a:prstGeom prst="rect">
            <a:avLst/>
          </a:prstGeom>
          <a:noFill/>
          <a:ln>
            <a:noFill/>
          </a:ln>
        </p:spPr>
      </p:pic>
      <p:sp>
        <p:nvSpPr>
          <p:cNvPr id="224" name="Google Shape;224;p37"/>
          <p:cNvSpPr/>
          <p:nvPr/>
        </p:nvSpPr>
        <p:spPr>
          <a:xfrm>
            <a:off x="553525" y="1053157"/>
            <a:ext cx="11620538" cy="5286412"/>
          </a:xfrm>
          <a:prstGeom prst="rect">
            <a:avLst/>
          </a:prstGeom>
          <a:solidFill>
            <a:srgbClr val="FFFFFF">
              <a:alpha val="3058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225" name="Google Shape;225;p37"/>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37"/>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7" name="Google Shape;227;p37"/>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924103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Hands-On">
  <p:cSld name="Hands-On">
    <p:spTree>
      <p:nvGrpSpPr>
        <p:cNvPr id="1" name="Shape 228"/>
        <p:cNvGrpSpPr/>
        <p:nvPr/>
      </p:nvGrpSpPr>
      <p:grpSpPr>
        <a:xfrm>
          <a:off x="0" y="0"/>
          <a:ext cx="0" cy="0"/>
          <a:chOff x="0" y="0"/>
          <a:chExt cx="0" cy="0"/>
        </a:xfrm>
      </p:grpSpPr>
      <p:sp>
        <p:nvSpPr>
          <p:cNvPr id="229" name="Google Shape;229;p38"/>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30" name="Google Shape;230;p38"/>
          <p:cNvPicPr preferRelativeResize="0"/>
          <p:nvPr/>
        </p:nvPicPr>
        <p:blipFill rotWithShape="1">
          <a:blip r:embed="rId2">
            <a:alphaModFix/>
          </a:blip>
          <a:srcRect/>
          <a:stretch/>
        </p:blipFill>
        <p:spPr>
          <a:xfrm>
            <a:off x="517186" y="1077912"/>
            <a:ext cx="10379347" cy="5175872"/>
          </a:xfrm>
          <a:prstGeom prst="rect">
            <a:avLst/>
          </a:prstGeom>
          <a:noFill/>
          <a:ln>
            <a:noFill/>
          </a:ln>
        </p:spPr>
      </p:pic>
      <p:sp>
        <p:nvSpPr>
          <p:cNvPr id="231" name="Google Shape;231;p38"/>
          <p:cNvSpPr/>
          <p:nvPr/>
        </p:nvSpPr>
        <p:spPr>
          <a:xfrm>
            <a:off x="517188" y="1077912"/>
            <a:ext cx="10849205" cy="5014295"/>
          </a:xfrm>
          <a:prstGeom prst="rect">
            <a:avLst/>
          </a:prstGeom>
          <a:solidFill>
            <a:srgbClr val="FFFFFF">
              <a:alpha val="54901"/>
            </a:srgbClr>
          </a:solidFill>
          <a:ln>
            <a:noFill/>
          </a:ln>
        </p:spPr>
        <p:txBody>
          <a:bodyPr spcFirstLastPara="1" wrap="square" lIns="51600" tIns="25800" rIns="51600" bIns="25800" anchor="t" anchorCtr="0">
            <a:noAutofit/>
          </a:bodyPr>
          <a:lstStyle/>
          <a:p>
            <a:pPr marL="0" marR="0" lvl="0" indent="0" algn="l" rtl="0">
              <a:lnSpc>
                <a:spcPct val="100000"/>
              </a:lnSpc>
              <a:spcBef>
                <a:spcPts val="0"/>
              </a:spcBef>
              <a:spcAft>
                <a:spcPts val="0"/>
              </a:spcAft>
              <a:buClr>
                <a:schemeClr val="dk1"/>
              </a:buClr>
              <a:buSzPts val="960"/>
              <a:buFont typeface="Arial"/>
              <a:buNone/>
            </a:pPr>
            <a:endParaRPr sz="960" b="0" i="0" u="none" strike="noStrike" cap="none">
              <a:solidFill>
                <a:schemeClr val="dk1"/>
              </a:solidFill>
              <a:latin typeface="Arial"/>
              <a:ea typeface="Arial"/>
              <a:cs typeface="Arial"/>
              <a:sym typeface="Arial"/>
            </a:endParaRPr>
          </a:p>
        </p:txBody>
      </p:sp>
      <p:sp>
        <p:nvSpPr>
          <p:cNvPr id="232" name="Google Shape;232;p38"/>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4257133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Zusammenfassung">
  <p:cSld name="1_Zusammenfassung">
    <p:spTree>
      <p:nvGrpSpPr>
        <p:cNvPr id="1" name="Shape 233"/>
        <p:cNvGrpSpPr/>
        <p:nvPr/>
      </p:nvGrpSpPr>
      <p:grpSpPr>
        <a:xfrm>
          <a:off x="0" y="0"/>
          <a:ext cx="0" cy="0"/>
          <a:chOff x="0" y="0"/>
          <a:chExt cx="0" cy="0"/>
        </a:xfrm>
      </p:grpSpPr>
      <p:pic>
        <p:nvPicPr>
          <p:cNvPr id="234" name="Google Shape;234;p39" descr="untitled.bmp"/>
          <p:cNvPicPr preferRelativeResize="0"/>
          <p:nvPr/>
        </p:nvPicPr>
        <p:blipFill rotWithShape="1">
          <a:blip r:embed="rId2">
            <a:alphaModFix/>
          </a:blip>
          <a:srcRect/>
          <a:stretch/>
        </p:blipFill>
        <p:spPr>
          <a:xfrm>
            <a:off x="857214" y="1024283"/>
            <a:ext cx="10763325" cy="5262239"/>
          </a:xfrm>
          <a:prstGeom prst="rect">
            <a:avLst/>
          </a:prstGeom>
          <a:noFill/>
          <a:ln>
            <a:noFill/>
          </a:ln>
        </p:spPr>
      </p:pic>
      <p:sp>
        <p:nvSpPr>
          <p:cNvPr id="235" name="Google Shape;235;p39"/>
          <p:cNvSpPr/>
          <p:nvPr/>
        </p:nvSpPr>
        <p:spPr>
          <a:xfrm>
            <a:off x="571463" y="928671"/>
            <a:ext cx="11620538" cy="528641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236" name="Google Shape;236;p39"/>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39"/>
          <p:cNvSpPr txBox="1">
            <a:spLocks noGrp="1"/>
          </p:cNvSpPr>
          <p:nvPr>
            <p:ph type="body" idx="1"/>
          </p:nvPr>
        </p:nvSpPr>
        <p:spPr>
          <a:xfrm>
            <a:off x="609605" y="1600204"/>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8" name="Google Shape;238;p39"/>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48039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EC1AA6-6A9A-BAC9-3579-73047DCEB8D9}"/>
              </a:ext>
            </a:extLst>
          </p:cNvPr>
          <p:cNvSpPr txBox="1">
            <a:spLocks noGrp="1"/>
          </p:cNvSpPr>
          <p:nvPr>
            <p:ph type="title"/>
          </p:nvPr>
        </p:nvSpPr>
        <p:spPr>
          <a:xfrm>
            <a:off x="839784" y="365129"/>
            <a:ext cx="10515600" cy="1325559"/>
          </a:xfrm>
        </p:spPr>
        <p:txBody>
          <a:bodyPr/>
          <a:lstStyle>
            <a:lvl1pPr>
              <a:defRPr/>
            </a:lvl1pPr>
          </a:lstStyle>
          <a:p>
            <a:pPr lvl="0"/>
            <a:r>
              <a:rPr lang="de-DE"/>
              <a:t>Mastertitelformat bearbeiten</a:t>
            </a:r>
          </a:p>
        </p:txBody>
      </p:sp>
      <p:sp>
        <p:nvSpPr>
          <p:cNvPr id="3" name="Textplatzhalter 2">
            <a:extLst>
              <a:ext uri="{FF2B5EF4-FFF2-40B4-BE49-F238E27FC236}">
                <a16:creationId xmlns:a16="http://schemas.microsoft.com/office/drawing/2014/main" id="{22350F0C-B46A-3782-B567-4C0CB94E4FDC}"/>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Mastertextformat bearbeiten</a:t>
            </a:r>
          </a:p>
        </p:txBody>
      </p:sp>
      <p:sp>
        <p:nvSpPr>
          <p:cNvPr id="4" name="Inhaltsplatzhalter 3">
            <a:extLst>
              <a:ext uri="{FF2B5EF4-FFF2-40B4-BE49-F238E27FC236}">
                <a16:creationId xmlns:a16="http://schemas.microsoft.com/office/drawing/2014/main" id="{33A24D0B-C2CE-0E91-F038-A520CD2D9FA7}"/>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9C440037-E2DA-CD6F-624D-4DFC42E2C3C3}"/>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Mastertextformat bearbeiten</a:t>
            </a:r>
          </a:p>
        </p:txBody>
      </p:sp>
      <p:sp>
        <p:nvSpPr>
          <p:cNvPr id="6" name="Inhaltsplatzhalter 5">
            <a:extLst>
              <a:ext uri="{FF2B5EF4-FFF2-40B4-BE49-F238E27FC236}">
                <a16:creationId xmlns:a16="http://schemas.microsoft.com/office/drawing/2014/main" id="{7DEB8A51-ADB4-6036-B765-322F140E5108}"/>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C19E72A5-73DD-49CF-7BAC-8651B2976CE5}"/>
              </a:ext>
            </a:extLst>
          </p:cNvPr>
          <p:cNvSpPr txBox="1">
            <a:spLocks noGrp="1"/>
          </p:cNvSpPr>
          <p:nvPr>
            <p:ph type="dt" sz="half" idx="7"/>
          </p:nvPr>
        </p:nvSpPr>
        <p:spPr/>
        <p:txBody>
          <a:bodyPr/>
          <a:lstStyle>
            <a:lvl1pPr>
              <a:defRPr/>
            </a:lvl1pPr>
          </a:lstStyle>
          <a:p>
            <a:pPr lvl="0"/>
            <a:fld id="{10C02036-57AE-4CC6-A4F3-26FD9E45D187}" type="datetime1">
              <a:rPr lang="de-DE"/>
              <a:pPr lvl="0"/>
              <a:t>20.04.2025</a:t>
            </a:fld>
            <a:endParaRPr lang="de-DE"/>
          </a:p>
        </p:txBody>
      </p:sp>
      <p:sp>
        <p:nvSpPr>
          <p:cNvPr id="8" name="Fußzeilenplatzhalter 7">
            <a:extLst>
              <a:ext uri="{FF2B5EF4-FFF2-40B4-BE49-F238E27FC236}">
                <a16:creationId xmlns:a16="http://schemas.microsoft.com/office/drawing/2014/main" id="{480370A6-2B3C-51EE-BC96-9396D46A8842}"/>
              </a:ext>
            </a:extLst>
          </p:cNvPr>
          <p:cNvSpPr txBox="1">
            <a:spLocks noGrp="1"/>
          </p:cNvSpPr>
          <p:nvPr>
            <p:ph type="ftr" sz="quarter" idx="9"/>
          </p:nvPr>
        </p:nvSpPr>
        <p:spPr/>
        <p:txBody>
          <a:bodyPr/>
          <a:lstStyle>
            <a:lvl1pPr>
              <a:defRPr/>
            </a:lvl1pPr>
          </a:lstStyle>
          <a:p>
            <a:pPr lvl="0"/>
            <a:endParaRPr lang="de-DE"/>
          </a:p>
        </p:txBody>
      </p:sp>
      <p:sp>
        <p:nvSpPr>
          <p:cNvPr id="9" name="Foliennummernplatzhalter 8">
            <a:extLst>
              <a:ext uri="{FF2B5EF4-FFF2-40B4-BE49-F238E27FC236}">
                <a16:creationId xmlns:a16="http://schemas.microsoft.com/office/drawing/2014/main" id="{14A288E1-2CF1-3994-6FA2-F085FBA99BA6}"/>
              </a:ext>
            </a:extLst>
          </p:cNvPr>
          <p:cNvSpPr txBox="1">
            <a:spLocks noGrp="1"/>
          </p:cNvSpPr>
          <p:nvPr>
            <p:ph type="sldNum" sz="quarter" idx="8"/>
          </p:nvPr>
        </p:nvSpPr>
        <p:spPr/>
        <p:txBody>
          <a:bodyPr/>
          <a:lstStyle>
            <a:lvl1pPr>
              <a:defRPr/>
            </a:lvl1pPr>
          </a:lstStyle>
          <a:p>
            <a:pPr lvl="0"/>
            <a:fld id="{AD88BB05-0F8A-4122-879A-B0A5EEE0D2CB}" type="slidenum">
              <a:t>‹Nr.›</a:t>
            </a:fld>
            <a:endParaRPr lang="de-DE"/>
          </a:p>
        </p:txBody>
      </p:sp>
    </p:spTree>
    <p:extLst>
      <p:ext uri="{BB962C8B-B14F-4D97-AF65-F5344CB8AC3E}">
        <p14:creationId xmlns:p14="http://schemas.microsoft.com/office/powerpoint/2010/main" val="24235718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Ziel">
  <p:cSld name="1_Ziel">
    <p:spTree>
      <p:nvGrpSpPr>
        <p:cNvPr id="1" name="Shape 239"/>
        <p:cNvGrpSpPr/>
        <p:nvPr/>
      </p:nvGrpSpPr>
      <p:grpSpPr>
        <a:xfrm>
          <a:off x="0" y="0"/>
          <a:ext cx="0" cy="0"/>
          <a:chOff x="0" y="0"/>
          <a:chExt cx="0" cy="0"/>
        </a:xfrm>
      </p:grpSpPr>
      <p:pic>
        <p:nvPicPr>
          <p:cNvPr id="240" name="Google Shape;240;p40" descr="http://www.internetgarden.de/images/fotodesmonats/target_big.jpg"/>
          <p:cNvPicPr preferRelativeResize="0"/>
          <p:nvPr/>
        </p:nvPicPr>
        <p:blipFill rotWithShape="1">
          <a:blip r:embed="rId2">
            <a:alphaModFix/>
          </a:blip>
          <a:srcRect/>
          <a:stretch/>
        </p:blipFill>
        <p:spPr>
          <a:xfrm rot="5400000">
            <a:off x="3124999" y="-1696297"/>
            <a:ext cx="5354470" cy="10461538"/>
          </a:xfrm>
          <a:prstGeom prst="rect">
            <a:avLst/>
          </a:prstGeom>
          <a:noFill/>
          <a:ln>
            <a:noFill/>
          </a:ln>
        </p:spPr>
      </p:pic>
      <p:sp>
        <p:nvSpPr>
          <p:cNvPr id="241" name="Google Shape;241;p40"/>
          <p:cNvSpPr/>
          <p:nvPr/>
        </p:nvSpPr>
        <p:spPr>
          <a:xfrm>
            <a:off x="571463" y="928671"/>
            <a:ext cx="11620538" cy="5286412"/>
          </a:xfrm>
          <a:prstGeom prst="rect">
            <a:avLst/>
          </a:prstGeom>
          <a:solidFill>
            <a:srgbClr val="FFFFFF">
              <a:alpha val="8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242" name="Google Shape;242;p40"/>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p40"/>
          <p:cNvSpPr txBox="1">
            <a:spLocks noGrp="1"/>
          </p:cNvSpPr>
          <p:nvPr>
            <p:ph type="body" idx="1"/>
          </p:nvPr>
        </p:nvSpPr>
        <p:spPr>
          <a:xfrm>
            <a:off x="609605" y="1600204"/>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44" name="Google Shape;244;p40" descr="Pfeil-rot"/>
          <p:cNvPicPr preferRelativeResize="0"/>
          <p:nvPr/>
        </p:nvPicPr>
        <p:blipFill rotWithShape="1">
          <a:blip r:embed="rId3">
            <a:alphaModFix/>
          </a:blip>
          <a:srcRect/>
          <a:stretch/>
        </p:blipFill>
        <p:spPr>
          <a:xfrm>
            <a:off x="666713" y="571485"/>
            <a:ext cx="605366" cy="212726"/>
          </a:xfrm>
          <a:prstGeom prst="rect">
            <a:avLst/>
          </a:prstGeom>
          <a:noFill/>
          <a:ln>
            <a:noFill/>
          </a:ln>
        </p:spPr>
      </p:pic>
      <p:pic>
        <p:nvPicPr>
          <p:cNvPr id="245" name="Google Shape;245;p40"/>
          <p:cNvPicPr preferRelativeResize="0"/>
          <p:nvPr/>
        </p:nvPicPr>
        <p:blipFill rotWithShape="1">
          <a:blip r:embed="rId4">
            <a:alphaModFix/>
          </a:blip>
          <a:srcRect/>
          <a:stretch/>
        </p:blipFill>
        <p:spPr>
          <a:xfrm>
            <a:off x="380963" y="6286526"/>
            <a:ext cx="542863" cy="500040"/>
          </a:xfrm>
          <a:prstGeom prst="rect">
            <a:avLst/>
          </a:prstGeom>
          <a:noFill/>
          <a:ln>
            <a:noFill/>
          </a:ln>
        </p:spPr>
      </p:pic>
      <p:pic>
        <p:nvPicPr>
          <p:cNvPr id="246" name="Google Shape;246;p40" descr="CAULOGO weiß"/>
          <p:cNvPicPr preferRelativeResize="0"/>
          <p:nvPr/>
        </p:nvPicPr>
        <p:blipFill rotWithShape="1">
          <a:blip r:embed="rId5">
            <a:alphaModFix/>
          </a:blip>
          <a:srcRect/>
          <a:stretch/>
        </p:blipFill>
        <p:spPr>
          <a:xfrm>
            <a:off x="1025076" y="6273820"/>
            <a:ext cx="647065" cy="547326"/>
          </a:xfrm>
          <a:prstGeom prst="rect">
            <a:avLst/>
          </a:prstGeom>
          <a:noFill/>
          <a:ln>
            <a:noFill/>
          </a:ln>
        </p:spPr>
      </p:pic>
      <p:sp>
        <p:nvSpPr>
          <p:cNvPr id="247" name="Google Shape;247;p40"/>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0581064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Frage">
  <p:cSld name="1_Frage">
    <p:spTree>
      <p:nvGrpSpPr>
        <p:cNvPr id="1" name="Shape 248"/>
        <p:cNvGrpSpPr/>
        <p:nvPr/>
      </p:nvGrpSpPr>
      <p:grpSpPr>
        <a:xfrm>
          <a:off x="0" y="0"/>
          <a:ext cx="0" cy="0"/>
          <a:chOff x="0" y="0"/>
          <a:chExt cx="0" cy="0"/>
        </a:xfrm>
      </p:grpSpPr>
      <p:pic>
        <p:nvPicPr>
          <p:cNvPr id="249" name="Google Shape;249;p41" descr="http://alwaysnewmistakes.files.wordpress.com/2008/01/question-mark.jpg"/>
          <p:cNvPicPr preferRelativeResize="0"/>
          <p:nvPr/>
        </p:nvPicPr>
        <p:blipFill rotWithShape="1">
          <a:blip r:embed="rId2">
            <a:alphaModFix/>
          </a:blip>
          <a:srcRect/>
          <a:stretch/>
        </p:blipFill>
        <p:spPr>
          <a:xfrm>
            <a:off x="666716" y="785797"/>
            <a:ext cx="11213555" cy="5337244"/>
          </a:xfrm>
          <a:prstGeom prst="rect">
            <a:avLst/>
          </a:prstGeom>
          <a:noFill/>
          <a:ln>
            <a:noFill/>
          </a:ln>
        </p:spPr>
      </p:pic>
      <p:sp>
        <p:nvSpPr>
          <p:cNvPr id="250" name="Google Shape;250;p41"/>
          <p:cNvSpPr/>
          <p:nvPr/>
        </p:nvSpPr>
        <p:spPr>
          <a:xfrm>
            <a:off x="571466" y="898178"/>
            <a:ext cx="11334829" cy="5357850"/>
          </a:xfrm>
          <a:prstGeom prst="rect">
            <a:avLst/>
          </a:prstGeom>
          <a:solidFill>
            <a:srgbClr val="FFFFFF">
              <a:alpha val="854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251" name="Google Shape;251;p41"/>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41"/>
          <p:cNvSpPr txBox="1">
            <a:spLocks noGrp="1"/>
          </p:cNvSpPr>
          <p:nvPr>
            <p:ph type="body" idx="1"/>
          </p:nvPr>
        </p:nvSpPr>
        <p:spPr>
          <a:xfrm>
            <a:off x="609605" y="1600204"/>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53" name="Google Shape;253;p41" descr="Pfeil-rot"/>
          <p:cNvPicPr preferRelativeResize="0"/>
          <p:nvPr/>
        </p:nvPicPr>
        <p:blipFill rotWithShape="1">
          <a:blip r:embed="rId3">
            <a:alphaModFix/>
          </a:blip>
          <a:srcRect/>
          <a:stretch/>
        </p:blipFill>
        <p:spPr>
          <a:xfrm>
            <a:off x="666713" y="571485"/>
            <a:ext cx="605366" cy="212726"/>
          </a:xfrm>
          <a:prstGeom prst="rect">
            <a:avLst/>
          </a:prstGeom>
          <a:noFill/>
          <a:ln>
            <a:noFill/>
          </a:ln>
        </p:spPr>
      </p:pic>
      <p:pic>
        <p:nvPicPr>
          <p:cNvPr id="254" name="Google Shape;254;p41" descr="CAULOGO weiß"/>
          <p:cNvPicPr preferRelativeResize="0"/>
          <p:nvPr/>
        </p:nvPicPr>
        <p:blipFill rotWithShape="1">
          <a:blip r:embed="rId4">
            <a:alphaModFix/>
          </a:blip>
          <a:srcRect/>
          <a:stretch/>
        </p:blipFill>
        <p:spPr>
          <a:xfrm>
            <a:off x="1025076" y="6273820"/>
            <a:ext cx="647065" cy="547326"/>
          </a:xfrm>
          <a:prstGeom prst="rect">
            <a:avLst/>
          </a:prstGeom>
          <a:noFill/>
          <a:ln>
            <a:noFill/>
          </a:ln>
        </p:spPr>
      </p:pic>
      <p:sp>
        <p:nvSpPr>
          <p:cNvPr id="255" name="Google Shape;255;p41"/>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6818341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Idee">
  <p:cSld name="1_Idee">
    <p:spTree>
      <p:nvGrpSpPr>
        <p:cNvPr id="1" name="Shape 256"/>
        <p:cNvGrpSpPr/>
        <p:nvPr/>
      </p:nvGrpSpPr>
      <p:grpSpPr>
        <a:xfrm>
          <a:off x="0" y="0"/>
          <a:ext cx="0" cy="0"/>
          <a:chOff x="0" y="0"/>
          <a:chExt cx="0" cy="0"/>
        </a:xfrm>
      </p:grpSpPr>
      <p:pic>
        <p:nvPicPr>
          <p:cNvPr id="257" name="Google Shape;257;p42" descr="http://career.4thd-group.com/images/Bulb.jpg"/>
          <p:cNvPicPr preferRelativeResize="0"/>
          <p:nvPr/>
        </p:nvPicPr>
        <p:blipFill rotWithShape="1">
          <a:blip r:embed="rId2">
            <a:alphaModFix/>
          </a:blip>
          <a:srcRect/>
          <a:stretch/>
        </p:blipFill>
        <p:spPr>
          <a:xfrm>
            <a:off x="571462" y="918478"/>
            <a:ext cx="10953827" cy="5453735"/>
          </a:xfrm>
          <a:prstGeom prst="rect">
            <a:avLst/>
          </a:prstGeom>
          <a:noFill/>
          <a:ln>
            <a:noFill/>
          </a:ln>
        </p:spPr>
      </p:pic>
      <p:sp>
        <p:nvSpPr>
          <p:cNvPr id="258" name="Google Shape;258;p42"/>
          <p:cNvSpPr/>
          <p:nvPr/>
        </p:nvSpPr>
        <p:spPr>
          <a:xfrm>
            <a:off x="476215" y="857233"/>
            <a:ext cx="11144327" cy="5357850"/>
          </a:xfrm>
          <a:prstGeom prst="rect">
            <a:avLst/>
          </a:prstGeom>
          <a:solidFill>
            <a:srgbClr val="FFFFFF">
              <a:alpha val="6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259" name="Google Shape;259;p42"/>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0" name="Google Shape;260;p42"/>
          <p:cNvSpPr txBox="1">
            <a:spLocks noGrp="1"/>
          </p:cNvSpPr>
          <p:nvPr>
            <p:ph type="body" idx="1"/>
          </p:nvPr>
        </p:nvSpPr>
        <p:spPr>
          <a:xfrm>
            <a:off x="609605" y="1600204"/>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61" name="Google Shape;261;p42" descr="Pfeil-rot"/>
          <p:cNvPicPr preferRelativeResize="0"/>
          <p:nvPr/>
        </p:nvPicPr>
        <p:blipFill rotWithShape="1">
          <a:blip r:embed="rId3">
            <a:alphaModFix/>
          </a:blip>
          <a:srcRect/>
          <a:stretch/>
        </p:blipFill>
        <p:spPr>
          <a:xfrm>
            <a:off x="666713" y="571485"/>
            <a:ext cx="605366" cy="212726"/>
          </a:xfrm>
          <a:prstGeom prst="rect">
            <a:avLst/>
          </a:prstGeom>
          <a:noFill/>
          <a:ln>
            <a:noFill/>
          </a:ln>
        </p:spPr>
      </p:pic>
      <p:pic>
        <p:nvPicPr>
          <p:cNvPr id="262" name="Google Shape;262;p42"/>
          <p:cNvPicPr preferRelativeResize="0"/>
          <p:nvPr/>
        </p:nvPicPr>
        <p:blipFill rotWithShape="1">
          <a:blip r:embed="rId4">
            <a:alphaModFix/>
          </a:blip>
          <a:srcRect/>
          <a:stretch/>
        </p:blipFill>
        <p:spPr>
          <a:xfrm>
            <a:off x="380963" y="6286526"/>
            <a:ext cx="542863" cy="500040"/>
          </a:xfrm>
          <a:prstGeom prst="rect">
            <a:avLst/>
          </a:prstGeom>
          <a:noFill/>
          <a:ln>
            <a:noFill/>
          </a:ln>
        </p:spPr>
      </p:pic>
      <p:pic>
        <p:nvPicPr>
          <p:cNvPr id="263" name="Google Shape;263;p42" descr="CAULOGO weiß"/>
          <p:cNvPicPr preferRelativeResize="0"/>
          <p:nvPr/>
        </p:nvPicPr>
        <p:blipFill rotWithShape="1">
          <a:blip r:embed="rId5">
            <a:alphaModFix/>
          </a:blip>
          <a:srcRect/>
          <a:stretch/>
        </p:blipFill>
        <p:spPr>
          <a:xfrm>
            <a:off x="1025076" y="6273820"/>
            <a:ext cx="647065" cy="547326"/>
          </a:xfrm>
          <a:prstGeom prst="rect">
            <a:avLst/>
          </a:prstGeom>
          <a:noFill/>
          <a:ln>
            <a:noFill/>
          </a:ln>
        </p:spPr>
      </p:pic>
      <p:sp>
        <p:nvSpPr>
          <p:cNvPr id="264" name="Google Shape;264;p42"/>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193258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_In-vitro-Studien">
  <p:cSld name="1_In-vitro-Studien">
    <p:spTree>
      <p:nvGrpSpPr>
        <p:cNvPr id="1" name="Shape 265"/>
        <p:cNvGrpSpPr/>
        <p:nvPr/>
      </p:nvGrpSpPr>
      <p:grpSpPr>
        <a:xfrm>
          <a:off x="0" y="0"/>
          <a:ext cx="0" cy="0"/>
          <a:chOff x="0" y="0"/>
          <a:chExt cx="0" cy="0"/>
        </a:xfrm>
      </p:grpSpPr>
      <p:pic>
        <p:nvPicPr>
          <p:cNvPr id="266" name="Google Shape;266;p43" descr="D:\Arbeit\Forschung\Vorträge\Grafiken\Grafiken Wedendorf\in-vitro.gif"/>
          <p:cNvPicPr preferRelativeResize="0"/>
          <p:nvPr/>
        </p:nvPicPr>
        <p:blipFill rotWithShape="1">
          <a:blip r:embed="rId2">
            <a:alphaModFix/>
          </a:blip>
          <a:srcRect/>
          <a:stretch/>
        </p:blipFill>
        <p:spPr>
          <a:xfrm>
            <a:off x="1267303" y="885768"/>
            <a:ext cx="9781735" cy="5400757"/>
          </a:xfrm>
          <a:prstGeom prst="rect">
            <a:avLst/>
          </a:prstGeom>
          <a:noFill/>
          <a:ln>
            <a:noFill/>
          </a:ln>
        </p:spPr>
      </p:pic>
      <p:sp>
        <p:nvSpPr>
          <p:cNvPr id="267" name="Google Shape;267;p43"/>
          <p:cNvSpPr/>
          <p:nvPr/>
        </p:nvSpPr>
        <p:spPr>
          <a:xfrm>
            <a:off x="571465" y="785794"/>
            <a:ext cx="10668075" cy="5429288"/>
          </a:xfrm>
          <a:prstGeom prst="rect">
            <a:avLst/>
          </a:prstGeom>
          <a:solidFill>
            <a:srgbClr val="FFFFFF">
              <a:alpha val="7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268" name="Google Shape;268;p43"/>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9" name="Google Shape;269;p43"/>
          <p:cNvSpPr txBox="1">
            <a:spLocks noGrp="1"/>
          </p:cNvSpPr>
          <p:nvPr>
            <p:ph type="body" idx="1"/>
          </p:nvPr>
        </p:nvSpPr>
        <p:spPr>
          <a:xfrm>
            <a:off x="609605" y="1600204"/>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70" name="Google Shape;270;p43" descr="Pfeil-rot"/>
          <p:cNvPicPr preferRelativeResize="0"/>
          <p:nvPr/>
        </p:nvPicPr>
        <p:blipFill rotWithShape="1">
          <a:blip r:embed="rId3">
            <a:alphaModFix/>
          </a:blip>
          <a:srcRect/>
          <a:stretch/>
        </p:blipFill>
        <p:spPr>
          <a:xfrm>
            <a:off x="666713" y="571485"/>
            <a:ext cx="605366" cy="212726"/>
          </a:xfrm>
          <a:prstGeom prst="rect">
            <a:avLst/>
          </a:prstGeom>
          <a:noFill/>
          <a:ln>
            <a:noFill/>
          </a:ln>
        </p:spPr>
      </p:pic>
      <p:pic>
        <p:nvPicPr>
          <p:cNvPr id="271" name="Google Shape;271;p43"/>
          <p:cNvPicPr preferRelativeResize="0"/>
          <p:nvPr/>
        </p:nvPicPr>
        <p:blipFill rotWithShape="1">
          <a:blip r:embed="rId4">
            <a:alphaModFix/>
          </a:blip>
          <a:srcRect/>
          <a:stretch/>
        </p:blipFill>
        <p:spPr>
          <a:xfrm>
            <a:off x="380963" y="6286526"/>
            <a:ext cx="542863" cy="500040"/>
          </a:xfrm>
          <a:prstGeom prst="rect">
            <a:avLst/>
          </a:prstGeom>
          <a:noFill/>
          <a:ln>
            <a:noFill/>
          </a:ln>
        </p:spPr>
      </p:pic>
      <p:pic>
        <p:nvPicPr>
          <p:cNvPr id="272" name="Google Shape;272;p43" descr="CAULOGO weiß"/>
          <p:cNvPicPr preferRelativeResize="0"/>
          <p:nvPr/>
        </p:nvPicPr>
        <p:blipFill rotWithShape="1">
          <a:blip r:embed="rId5">
            <a:alphaModFix/>
          </a:blip>
          <a:srcRect/>
          <a:stretch/>
        </p:blipFill>
        <p:spPr>
          <a:xfrm>
            <a:off x="1025076" y="6273820"/>
            <a:ext cx="647065" cy="547326"/>
          </a:xfrm>
          <a:prstGeom prst="rect">
            <a:avLst/>
          </a:prstGeom>
          <a:noFill/>
          <a:ln>
            <a:noFill/>
          </a:ln>
        </p:spPr>
      </p:pic>
      <p:sp>
        <p:nvSpPr>
          <p:cNvPr id="273" name="Google Shape;273;p43"/>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20517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_Reagenzgläser">
  <p:cSld name="1_Reagenzgläser">
    <p:spTree>
      <p:nvGrpSpPr>
        <p:cNvPr id="1" name="Shape 274"/>
        <p:cNvGrpSpPr/>
        <p:nvPr/>
      </p:nvGrpSpPr>
      <p:grpSpPr>
        <a:xfrm>
          <a:off x="0" y="0"/>
          <a:ext cx="0" cy="0"/>
          <a:chOff x="0" y="0"/>
          <a:chExt cx="0" cy="0"/>
        </a:xfrm>
      </p:grpSpPr>
      <p:pic>
        <p:nvPicPr>
          <p:cNvPr id="275" name="Google Shape;275;p44" descr="http://www.citysprint.co.uk/services/images/Test_tubes.jpg"/>
          <p:cNvPicPr preferRelativeResize="0"/>
          <p:nvPr/>
        </p:nvPicPr>
        <p:blipFill rotWithShape="1">
          <a:blip r:embed="rId2">
            <a:alphaModFix/>
          </a:blip>
          <a:srcRect/>
          <a:stretch/>
        </p:blipFill>
        <p:spPr>
          <a:xfrm>
            <a:off x="2285977" y="842984"/>
            <a:ext cx="7543799" cy="5657851"/>
          </a:xfrm>
          <a:prstGeom prst="rect">
            <a:avLst/>
          </a:prstGeom>
          <a:noFill/>
          <a:ln>
            <a:noFill/>
          </a:ln>
        </p:spPr>
      </p:pic>
      <p:sp>
        <p:nvSpPr>
          <p:cNvPr id="276" name="Google Shape;276;p44"/>
          <p:cNvSpPr/>
          <p:nvPr/>
        </p:nvSpPr>
        <p:spPr>
          <a:xfrm>
            <a:off x="571466" y="857233"/>
            <a:ext cx="11334829" cy="5357850"/>
          </a:xfrm>
          <a:prstGeom prst="rect">
            <a:avLst/>
          </a:prstGeom>
          <a:solidFill>
            <a:srgbClr val="FFFFFF">
              <a:alpha val="7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277" name="Google Shape;277;p44"/>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8" name="Google Shape;278;p44"/>
          <p:cNvSpPr txBox="1">
            <a:spLocks noGrp="1"/>
          </p:cNvSpPr>
          <p:nvPr>
            <p:ph type="body" idx="1"/>
          </p:nvPr>
        </p:nvSpPr>
        <p:spPr>
          <a:xfrm>
            <a:off x="609605" y="1600204"/>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79" name="Google Shape;279;p44" descr="Pfeil-rot"/>
          <p:cNvPicPr preferRelativeResize="0"/>
          <p:nvPr/>
        </p:nvPicPr>
        <p:blipFill rotWithShape="1">
          <a:blip r:embed="rId3">
            <a:alphaModFix/>
          </a:blip>
          <a:srcRect/>
          <a:stretch/>
        </p:blipFill>
        <p:spPr>
          <a:xfrm>
            <a:off x="666713" y="571485"/>
            <a:ext cx="605366" cy="212726"/>
          </a:xfrm>
          <a:prstGeom prst="rect">
            <a:avLst/>
          </a:prstGeom>
          <a:noFill/>
          <a:ln>
            <a:noFill/>
          </a:ln>
        </p:spPr>
      </p:pic>
      <p:pic>
        <p:nvPicPr>
          <p:cNvPr id="280" name="Google Shape;280;p44"/>
          <p:cNvPicPr preferRelativeResize="0"/>
          <p:nvPr/>
        </p:nvPicPr>
        <p:blipFill rotWithShape="1">
          <a:blip r:embed="rId4">
            <a:alphaModFix/>
          </a:blip>
          <a:srcRect/>
          <a:stretch/>
        </p:blipFill>
        <p:spPr>
          <a:xfrm>
            <a:off x="380963" y="6286526"/>
            <a:ext cx="542863" cy="500040"/>
          </a:xfrm>
          <a:prstGeom prst="rect">
            <a:avLst/>
          </a:prstGeom>
          <a:noFill/>
          <a:ln>
            <a:noFill/>
          </a:ln>
        </p:spPr>
      </p:pic>
      <p:pic>
        <p:nvPicPr>
          <p:cNvPr id="281" name="Google Shape;281;p44" descr="CAULOGO weiß"/>
          <p:cNvPicPr preferRelativeResize="0"/>
          <p:nvPr/>
        </p:nvPicPr>
        <p:blipFill rotWithShape="1">
          <a:blip r:embed="rId5">
            <a:alphaModFix/>
          </a:blip>
          <a:srcRect/>
          <a:stretch/>
        </p:blipFill>
        <p:spPr>
          <a:xfrm>
            <a:off x="1025076" y="6273820"/>
            <a:ext cx="647065" cy="547326"/>
          </a:xfrm>
          <a:prstGeom prst="rect">
            <a:avLst/>
          </a:prstGeom>
          <a:noFill/>
          <a:ln>
            <a:noFill/>
          </a:ln>
        </p:spPr>
      </p:pic>
      <p:sp>
        <p:nvSpPr>
          <p:cNvPr id="282" name="Google Shape;282;p44"/>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753546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_Medikamente">
  <p:cSld name="1_Medikamente">
    <p:spTree>
      <p:nvGrpSpPr>
        <p:cNvPr id="1" name="Shape 283"/>
        <p:cNvGrpSpPr/>
        <p:nvPr/>
      </p:nvGrpSpPr>
      <p:grpSpPr>
        <a:xfrm>
          <a:off x="0" y="0"/>
          <a:ext cx="0" cy="0"/>
          <a:chOff x="0" y="0"/>
          <a:chExt cx="0" cy="0"/>
        </a:xfrm>
      </p:grpSpPr>
      <p:pic>
        <p:nvPicPr>
          <p:cNvPr id="284" name="Google Shape;284;p45" descr="http://hscweb3.hsc.usf.edu/health/now/wp-content/New%20Division%20of%20Clinical%20Pharmacy%20jump%20pix.JPG"/>
          <p:cNvPicPr preferRelativeResize="0"/>
          <p:nvPr/>
        </p:nvPicPr>
        <p:blipFill rotWithShape="1">
          <a:blip r:embed="rId2">
            <a:alphaModFix/>
          </a:blip>
          <a:srcRect/>
          <a:stretch/>
        </p:blipFill>
        <p:spPr>
          <a:xfrm>
            <a:off x="1809720" y="857237"/>
            <a:ext cx="8763061" cy="5404275"/>
          </a:xfrm>
          <a:prstGeom prst="rect">
            <a:avLst/>
          </a:prstGeom>
          <a:noFill/>
          <a:ln>
            <a:noFill/>
          </a:ln>
        </p:spPr>
      </p:pic>
      <p:sp>
        <p:nvSpPr>
          <p:cNvPr id="285" name="Google Shape;285;p45"/>
          <p:cNvSpPr/>
          <p:nvPr/>
        </p:nvSpPr>
        <p:spPr>
          <a:xfrm>
            <a:off x="571466" y="857233"/>
            <a:ext cx="11334829" cy="5357850"/>
          </a:xfrm>
          <a:prstGeom prst="rect">
            <a:avLst/>
          </a:prstGeom>
          <a:solidFill>
            <a:srgbClr val="FFFFFF">
              <a:alpha val="7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286" name="Google Shape;286;p45"/>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7" name="Google Shape;287;p45"/>
          <p:cNvSpPr txBox="1">
            <a:spLocks noGrp="1"/>
          </p:cNvSpPr>
          <p:nvPr>
            <p:ph type="body" idx="1"/>
          </p:nvPr>
        </p:nvSpPr>
        <p:spPr>
          <a:xfrm>
            <a:off x="609605" y="1600204"/>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88" name="Google Shape;288;p45" descr="Pfeil-rot"/>
          <p:cNvPicPr preferRelativeResize="0"/>
          <p:nvPr/>
        </p:nvPicPr>
        <p:blipFill rotWithShape="1">
          <a:blip r:embed="rId3">
            <a:alphaModFix/>
          </a:blip>
          <a:srcRect/>
          <a:stretch/>
        </p:blipFill>
        <p:spPr>
          <a:xfrm>
            <a:off x="666713" y="571485"/>
            <a:ext cx="605366" cy="212726"/>
          </a:xfrm>
          <a:prstGeom prst="rect">
            <a:avLst/>
          </a:prstGeom>
          <a:noFill/>
          <a:ln>
            <a:noFill/>
          </a:ln>
        </p:spPr>
      </p:pic>
      <p:pic>
        <p:nvPicPr>
          <p:cNvPr id="289" name="Google Shape;289;p45"/>
          <p:cNvPicPr preferRelativeResize="0"/>
          <p:nvPr/>
        </p:nvPicPr>
        <p:blipFill rotWithShape="1">
          <a:blip r:embed="rId4">
            <a:alphaModFix/>
          </a:blip>
          <a:srcRect/>
          <a:stretch/>
        </p:blipFill>
        <p:spPr>
          <a:xfrm>
            <a:off x="380963" y="6286526"/>
            <a:ext cx="542863" cy="500040"/>
          </a:xfrm>
          <a:prstGeom prst="rect">
            <a:avLst/>
          </a:prstGeom>
          <a:noFill/>
          <a:ln>
            <a:noFill/>
          </a:ln>
        </p:spPr>
      </p:pic>
      <p:pic>
        <p:nvPicPr>
          <p:cNvPr id="290" name="Google Shape;290;p45" descr="CAULOGO weiß"/>
          <p:cNvPicPr preferRelativeResize="0"/>
          <p:nvPr/>
        </p:nvPicPr>
        <p:blipFill rotWithShape="1">
          <a:blip r:embed="rId5">
            <a:alphaModFix/>
          </a:blip>
          <a:srcRect/>
          <a:stretch/>
        </p:blipFill>
        <p:spPr>
          <a:xfrm>
            <a:off x="1025076" y="6273820"/>
            <a:ext cx="647065" cy="547326"/>
          </a:xfrm>
          <a:prstGeom prst="rect">
            <a:avLst/>
          </a:prstGeom>
          <a:noFill/>
          <a:ln>
            <a:noFill/>
          </a:ln>
        </p:spPr>
      </p:pic>
      <p:sp>
        <p:nvSpPr>
          <p:cNvPr id="291" name="Google Shape;291;p45"/>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371371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Behandlung">
  <p:cSld name="1_Behandlung">
    <p:spTree>
      <p:nvGrpSpPr>
        <p:cNvPr id="1" name="Shape 292"/>
        <p:cNvGrpSpPr/>
        <p:nvPr/>
      </p:nvGrpSpPr>
      <p:grpSpPr>
        <a:xfrm>
          <a:off x="0" y="0"/>
          <a:ext cx="0" cy="0"/>
          <a:chOff x="0" y="0"/>
          <a:chExt cx="0" cy="0"/>
        </a:xfrm>
      </p:grpSpPr>
      <p:pic>
        <p:nvPicPr>
          <p:cNvPr id="293" name="Google Shape;293;p46" descr="ist2_814189-dental-tray.jpg"/>
          <p:cNvPicPr preferRelativeResize="0"/>
          <p:nvPr/>
        </p:nvPicPr>
        <p:blipFill rotWithShape="1">
          <a:blip r:embed="rId2">
            <a:alphaModFix/>
          </a:blip>
          <a:srcRect/>
          <a:stretch/>
        </p:blipFill>
        <p:spPr>
          <a:xfrm>
            <a:off x="1238218" y="1030940"/>
            <a:ext cx="10668075" cy="5255581"/>
          </a:xfrm>
          <a:prstGeom prst="rect">
            <a:avLst/>
          </a:prstGeom>
          <a:noFill/>
          <a:ln>
            <a:noFill/>
          </a:ln>
        </p:spPr>
      </p:pic>
      <p:sp>
        <p:nvSpPr>
          <p:cNvPr id="294" name="Google Shape;294;p46"/>
          <p:cNvSpPr/>
          <p:nvPr/>
        </p:nvSpPr>
        <p:spPr>
          <a:xfrm>
            <a:off x="666717" y="816625"/>
            <a:ext cx="11334829" cy="5357850"/>
          </a:xfrm>
          <a:prstGeom prst="rect">
            <a:avLst/>
          </a:prstGeom>
          <a:solidFill>
            <a:srgbClr val="FFFFFF">
              <a:alpha val="7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295" name="Google Shape;295;p46"/>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6" name="Google Shape;296;p46"/>
          <p:cNvSpPr txBox="1">
            <a:spLocks noGrp="1"/>
          </p:cNvSpPr>
          <p:nvPr>
            <p:ph type="body" idx="1"/>
          </p:nvPr>
        </p:nvSpPr>
        <p:spPr>
          <a:xfrm>
            <a:off x="609605" y="1600204"/>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97" name="Google Shape;297;p46" descr="Pfeil-rot"/>
          <p:cNvPicPr preferRelativeResize="0"/>
          <p:nvPr/>
        </p:nvPicPr>
        <p:blipFill rotWithShape="1">
          <a:blip r:embed="rId3">
            <a:alphaModFix/>
          </a:blip>
          <a:srcRect/>
          <a:stretch/>
        </p:blipFill>
        <p:spPr>
          <a:xfrm>
            <a:off x="666713" y="571485"/>
            <a:ext cx="605366" cy="212726"/>
          </a:xfrm>
          <a:prstGeom prst="rect">
            <a:avLst/>
          </a:prstGeom>
          <a:noFill/>
          <a:ln>
            <a:noFill/>
          </a:ln>
        </p:spPr>
      </p:pic>
      <p:pic>
        <p:nvPicPr>
          <p:cNvPr id="298" name="Google Shape;298;p46"/>
          <p:cNvPicPr preferRelativeResize="0"/>
          <p:nvPr/>
        </p:nvPicPr>
        <p:blipFill rotWithShape="1">
          <a:blip r:embed="rId4">
            <a:alphaModFix/>
          </a:blip>
          <a:srcRect/>
          <a:stretch/>
        </p:blipFill>
        <p:spPr>
          <a:xfrm>
            <a:off x="380963" y="6286526"/>
            <a:ext cx="542863" cy="500040"/>
          </a:xfrm>
          <a:prstGeom prst="rect">
            <a:avLst/>
          </a:prstGeom>
          <a:noFill/>
          <a:ln>
            <a:noFill/>
          </a:ln>
        </p:spPr>
      </p:pic>
      <p:pic>
        <p:nvPicPr>
          <p:cNvPr id="299" name="Google Shape;299;p46" descr="CAULOGO weiß"/>
          <p:cNvPicPr preferRelativeResize="0"/>
          <p:nvPr/>
        </p:nvPicPr>
        <p:blipFill rotWithShape="1">
          <a:blip r:embed="rId5">
            <a:alphaModFix/>
          </a:blip>
          <a:srcRect/>
          <a:stretch/>
        </p:blipFill>
        <p:spPr>
          <a:xfrm>
            <a:off x="1025076" y="6273820"/>
            <a:ext cx="647065" cy="547326"/>
          </a:xfrm>
          <a:prstGeom prst="rect">
            <a:avLst/>
          </a:prstGeom>
          <a:noFill/>
          <a:ln>
            <a:noFill/>
          </a:ln>
        </p:spPr>
      </p:pic>
      <p:sp>
        <p:nvSpPr>
          <p:cNvPr id="300" name="Google Shape;300;p46"/>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6105894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_Bakterien">
  <p:cSld name="1_Bakterien">
    <p:spTree>
      <p:nvGrpSpPr>
        <p:cNvPr id="1" name="Shape 301"/>
        <p:cNvGrpSpPr/>
        <p:nvPr/>
      </p:nvGrpSpPr>
      <p:grpSpPr>
        <a:xfrm>
          <a:off x="0" y="0"/>
          <a:ext cx="0" cy="0"/>
          <a:chOff x="0" y="0"/>
          <a:chExt cx="0" cy="0"/>
        </a:xfrm>
      </p:grpSpPr>
      <p:pic>
        <p:nvPicPr>
          <p:cNvPr id="302" name="Google Shape;302;p47" descr="http://lc.k12.mn.us/HighSchool/KenSchmidt/Images/bacteria.jpg"/>
          <p:cNvPicPr preferRelativeResize="0"/>
          <p:nvPr/>
        </p:nvPicPr>
        <p:blipFill rotWithShape="1">
          <a:blip r:embed="rId2">
            <a:alphaModFix/>
          </a:blip>
          <a:srcRect/>
          <a:stretch/>
        </p:blipFill>
        <p:spPr>
          <a:xfrm flipH="1">
            <a:off x="1123698" y="950150"/>
            <a:ext cx="10127844" cy="5275453"/>
          </a:xfrm>
          <a:prstGeom prst="rect">
            <a:avLst/>
          </a:prstGeom>
          <a:noFill/>
          <a:ln>
            <a:noFill/>
          </a:ln>
        </p:spPr>
      </p:pic>
      <p:sp>
        <p:nvSpPr>
          <p:cNvPr id="303" name="Google Shape;303;p47"/>
          <p:cNvSpPr/>
          <p:nvPr/>
        </p:nvSpPr>
        <p:spPr>
          <a:xfrm>
            <a:off x="673278" y="982643"/>
            <a:ext cx="10736247" cy="5186150"/>
          </a:xfrm>
          <a:prstGeom prst="rect">
            <a:avLst/>
          </a:prstGeom>
          <a:solidFill>
            <a:srgbClr val="FFFFFF">
              <a:alpha val="7215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304" name="Google Shape;304;p47"/>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47"/>
          <p:cNvSpPr txBox="1">
            <a:spLocks noGrp="1"/>
          </p:cNvSpPr>
          <p:nvPr>
            <p:ph type="body" idx="1"/>
          </p:nvPr>
        </p:nvSpPr>
        <p:spPr>
          <a:xfrm>
            <a:off x="609605" y="1600204"/>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06" name="Google Shape;306;p47" descr="Pfeil-rot"/>
          <p:cNvPicPr preferRelativeResize="0"/>
          <p:nvPr/>
        </p:nvPicPr>
        <p:blipFill rotWithShape="1">
          <a:blip r:embed="rId3">
            <a:alphaModFix/>
          </a:blip>
          <a:srcRect/>
          <a:stretch/>
        </p:blipFill>
        <p:spPr>
          <a:xfrm>
            <a:off x="666713" y="571485"/>
            <a:ext cx="605366" cy="212726"/>
          </a:xfrm>
          <a:prstGeom prst="rect">
            <a:avLst/>
          </a:prstGeom>
          <a:noFill/>
          <a:ln>
            <a:noFill/>
          </a:ln>
        </p:spPr>
      </p:pic>
      <p:pic>
        <p:nvPicPr>
          <p:cNvPr id="307" name="Google Shape;307;p47"/>
          <p:cNvPicPr preferRelativeResize="0"/>
          <p:nvPr/>
        </p:nvPicPr>
        <p:blipFill rotWithShape="1">
          <a:blip r:embed="rId4">
            <a:alphaModFix/>
          </a:blip>
          <a:srcRect/>
          <a:stretch/>
        </p:blipFill>
        <p:spPr>
          <a:xfrm>
            <a:off x="380963" y="6286526"/>
            <a:ext cx="542863" cy="500040"/>
          </a:xfrm>
          <a:prstGeom prst="rect">
            <a:avLst/>
          </a:prstGeom>
          <a:noFill/>
          <a:ln>
            <a:noFill/>
          </a:ln>
        </p:spPr>
      </p:pic>
      <p:pic>
        <p:nvPicPr>
          <p:cNvPr id="308" name="Google Shape;308;p47" descr="CAULOGO weiß"/>
          <p:cNvPicPr preferRelativeResize="0"/>
          <p:nvPr/>
        </p:nvPicPr>
        <p:blipFill rotWithShape="1">
          <a:blip r:embed="rId5">
            <a:alphaModFix/>
          </a:blip>
          <a:srcRect/>
          <a:stretch/>
        </p:blipFill>
        <p:spPr>
          <a:xfrm>
            <a:off x="1025076" y="6273820"/>
            <a:ext cx="647065" cy="547326"/>
          </a:xfrm>
          <a:prstGeom prst="rect">
            <a:avLst/>
          </a:prstGeom>
          <a:noFill/>
          <a:ln>
            <a:noFill/>
          </a:ln>
        </p:spPr>
      </p:pic>
      <p:sp>
        <p:nvSpPr>
          <p:cNvPr id="309" name="Google Shape;309;p47"/>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240269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_Keime">
  <p:cSld name="1_Keime">
    <p:spTree>
      <p:nvGrpSpPr>
        <p:cNvPr id="1" name="Shape 310"/>
        <p:cNvGrpSpPr/>
        <p:nvPr/>
      </p:nvGrpSpPr>
      <p:grpSpPr>
        <a:xfrm>
          <a:off x="0" y="0"/>
          <a:ext cx="0" cy="0"/>
          <a:chOff x="0" y="0"/>
          <a:chExt cx="0" cy="0"/>
        </a:xfrm>
      </p:grpSpPr>
      <p:pic>
        <p:nvPicPr>
          <p:cNvPr id="311" name="Google Shape;311;p48" descr="lantibio.jpg"/>
          <p:cNvPicPr preferRelativeResize="0"/>
          <p:nvPr/>
        </p:nvPicPr>
        <p:blipFill rotWithShape="1">
          <a:blip r:embed="rId2">
            <a:alphaModFix/>
          </a:blip>
          <a:srcRect/>
          <a:stretch/>
        </p:blipFill>
        <p:spPr>
          <a:xfrm>
            <a:off x="1247495" y="1223892"/>
            <a:ext cx="9962495" cy="4991194"/>
          </a:xfrm>
          <a:prstGeom prst="rect">
            <a:avLst/>
          </a:prstGeom>
          <a:noFill/>
          <a:ln>
            <a:noFill/>
          </a:ln>
        </p:spPr>
      </p:pic>
      <p:sp>
        <p:nvSpPr>
          <p:cNvPr id="312" name="Google Shape;312;p48"/>
          <p:cNvSpPr/>
          <p:nvPr/>
        </p:nvSpPr>
        <p:spPr>
          <a:xfrm>
            <a:off x="1074796" y="982643"/>
            <a:ext cx="10736247" cy="5186150"/>
          </a:xfrm>
          <a:prstGeom prst="rect">
            <a:avLst/>
          </a:prstGeom>
          <a:solidFill>
            <a:srgbClr val="FFFFFF">
              <a:alpha val="7215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313" name="Google Shape;313;p48"/>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48"/>
          <p:cNvSpPr txBox="1">
            <a:spLocks noGrp="1"/>
          </p:cNvSpPr>
          <p:nvPr>
            <p:ph type="body" idx="1"/>
          </p:nvPr>
        </p:nvSpPr>
        <p:spPr>
          <a:xfrm>
            <a:off x="609605" y="1600204"/>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15" name="Google Shape;315;p48" descr="Pfeil-rot"/>
          <p:cNvPicPr preferRelativeResize="0"/>
          <p:nvPr/>
        </p:nvPicPr>
        <p:blipFill rotWithShape="1">
          <a:blip r:embed="rId3">
            <a:alphaModFix/>
          </a:blip>
          <a:srcRect/>
          <a:stretch/>
        </p:blipFill>
        <p:spPr>
          <a:xfrm>
            <a:off x="666713" y="571485"/>
            <a:ext cx="605366" cy="212726"/>
          </a:xfrm>
          <a:prstGeom prst="rect">
            <a:avLst/>
          </a:prstGeom>
          <a:noFill/>
          <a:ln>
            <a:noFill/>
          </a:ln>
        </p:spPr>
      </p:pic>
      <p:pic>
        <p:nvPicPr>
          <p:cNvPr id="316" name="Google Shape;316;p48"/>
          <p:cNvPicPr preferRelativeResize="0"/>
          <p:nvPr/>
        </p:nvPicPr>
        <p:blipFill rotWithShape="1">
          <a:blip r:embed="rId4">
            <a:alphaModFix/>
          </a:blip>
          <a:srcRect/>
          <a:stretch/>
        </p:blipFill>
        <p:spPr>
          <a:xfrm>
            <a:off x="380963" y="6286526"/>
            <a:ext cx="542863" cy="500040"/>
          </a:xfrm>
          <a:prstGeom prst="rect">
            <a:avLst/>
          </a:prstGeom>
          <a:noFill/>
          <a:ln>
            <a:noFill/>
          </a:ln>
        </p:spPr>
      </p:pic>
      <p:pic>
        <p:nvPicPr>
          <p:cNvPr id="317" name="Google Shape;317;p48" descr="CAULOGO weiß"/>
          <p:cNvPicPr preferRelativeResize="0"/>
          <p:nvPr/>
        </p:nvPicPr>
        <p:blipFill rotWithShape="1">
          <a:blip r:embed="rId5">
            <a:alphaModFix/>
          </a:blip>
          <a:srcRect/>
          <a:stretch/>
        </p:blipFill>
        <p:spPr>
          <a:xfrm>
            <a:off x="1025076" y="6273820"/>
            <a:ext cx="647065" cy="547326"/>
          </a:xfrm>
          <a:prstGeom prst="rect">
            <a:avLst/>
          </a:prstGeom>
          <a:noFill/>
          <a:ln>
            <a:noFill/>
          </a:ln>
        </p:spPr>
      </p:pic>
      <p:sp>
        <p:nvSpPr>
          <p:cNvPr id="318" name="Google Shape;318;p48"/>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322480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Limitationen">
  <p:cSld name="1_Limitationen">
    <p:spTree>
      <p:nvGrpSpPr>
        <p:cNvPr id="1" name="Shape 319"/>
        <p:cNvGrpSpPr/>
        <p:nvPr/>
      </p:nvGrpSpPr>
      <p:grpSpPr>
        <a:xfrm>
          <a:off x="0" y="0"/>
          <a:ext cx="0" cy="0"/>
          <a:chOff x="0" y="0"/>
          <a:chExt cx="0" cy="0"/>
        </a:xfrm>
      </p:grpSpPr>
      <p:pic>
        <p:nvPicPr>
          <p:cNvPr id="320" name="Google Shape;320;p49" descr="Chrome%20Plated%20Chain%20Links.jpg"/>
          <p:cNvPicPr preferRelativeResize="0"/>
          <p:nvPr/>
        </p:nvPicPr>
        <p:blipFill rotWithShape="1">
          <a:blip r:embed="rId2">
            <a:alphaModFix/>
          </a:blip>
          <a:srcRect/>
          <a:stretch/>
        </p:blipFill>
        <p:spPr>
          <a:xfrm>
            <a:off x="1619220" y="1053693"/>
            <a:ext cx="9429816" cy="5304270"/>
          </a:xfrm>
          <a:prstGeom prst="rect">
            <a:avLst/>
          </a:prstGeom>
          <a:noFill/>
          <a:ln>
            <a:noFill/>
          </a:ln>
        </p:spPr>
      </p:pic>
      <p:sp>
        <p:nvSpPr>
          <p:cNvPr id="321" name="Google Shape;321;p49"/>
          <p:cNvSpPr/>
          <p:nvPr/>
        </p:nvSpPr>
        <p:spPr>
          <a:xfrm>
            <a:off x="1074796" y="1071551"/>
            <a:ext cx="10736247" cy="5186150"/>
          </a:xfrm>
          <a:prstGeom prst="rect">
            <a:avLst/>
          </a:prstGeom>
          <a:solidFill>
            <a:srgbClr val="FFFFFF">
              <a:alpha val="7215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322" name="Google Shape;322;p49"/>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3" name="Google Shape;323;p49"/>
          <p:cNvSpPr txBox="1">
            <a:spLocks noGrp="1"/>
          </p:cNvSpPr>
          <p:nvPr>
            <p:ph type="body" idx="1"/>
          </p:nvPr>
        </p:nvSpPr>
        <p:spPr>
          <a:xfrm>
            <a:off x="609605" y="1600204"/>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24" name="Google Shape;324;p49" descr="Pfeil-rot"/>
          <p:cNvPicPr preferRelativeResize="0"/>
          <p:nvPr/>
        </p:nvPicPr>
        <p:blipFill rotWithShape="1">
          <a:blip r:embed="rId3">
            <a:alphaModFix/>
          </a:blip>
          <a:srcRect/>
          <a:stretch/>
        </p:blipFill>
        <p:spPr>
          <a:xfrm>
            <a:off x="666713" y="571485"/>
            <a:ext cx="605366" cy="212726"/>
          </a:xfrm>
          <a:prstGeom prst="rect">
            <a:avLst/>
          </a:prstGeom>
          <a:noFill/>
          <a:ln>
            <a:noFill/>
          </a:ln>
        </p:spPr>
      </p:pic>
      <p:pic>
        <p:nvPicPr>
          <p:cNvPr id="325" name="Google Shape;325;p49"/>
          <p:cNvPicPr preferRelativeResize="0"/>
          <p:nvPr/>
        </p:nvPicPr>
        <p:blipFill rotWithShape="1">
          <a:blip r:embed="rId4">
            <a:alphaModFix/>
          </a:blip>
          <a:srcRect/>
          <a:stretch/>
        </p:blipFill>
        <p:spPr>
          <a:xfrm>
            <a:off x="380963" y="6286526"/>
            <a:ext cx="542863" cy="500040"/>
          </a:xfrm>
          <a:prstGeom prst="rect">
            <a:avLst/>
          </a:prstGeom>
          <a:noFill/>
          <a:ln>
            <a:noFill/>
          </a:ln>
        </p:spPr>
      </p:pic>
      <p:pic>
        <p:nvPicPr>
          <p:cNvPr id="326" name="Google Shape;326;p49" descr="CAULOGO weiß"/>
          <p:cNvPicPr preferRelativeResize="0"/>
          <p:nvPr/>
        </p:nvPicPr>
        <p:blipFill rotWithShape="1">
          <a:blip r:embed="rId5">
            <a:alphaModFix/>
          </a:blip>
          <a:srcRect/>
          <a:stretch/>
        </p:blipFill>
        <p:spPr>
          <a:xfrm>
            <a:off x="1025076" y="6273820"/>
            <a:ext cx="647065" cy="547326"/>
          </a:xfrm>
          <a:prstGeom prst="rect">
            <a:avLst/>
          </a:prstGeom>
          <a:noFill/>
          <a:ln>
            <a:noFill/>
          </a:ln>
        </p:spPr>
      </p:pic>
      <p:sp>
        <p:nvSpPr>
          <p:cNvPr id="327" name="Google Shape;327;p49"/>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65836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0B6489-9194-E702-2CD4-C7AABB66090C}"/>
              </a:ext>
            </a:extLst>
          </p:cNvPr>
          <p:cNvSpPr txBox="1">
            <a:spLocks noGrp="1"/>
          </p:cNvSpPr>
          <p:nvPr>
            <p:ph type="title"/>
          </p:nvPr>
        </p:nvSpPr>
        <p:spPr/>
        <p:txBody>
          <a:bodyPr/>
          <a:lstStyle>
            <a:lvl1pPr>
              <a:defRPr/>
            </a:lvl1pPr>
          </a:lstStyle>
          <a:p>
            <a:pPr lvl="0"/>
            <a:r>
              <a:rPr lang="de-DE"/>
              <a:t>Mastertitelformat bearbeiten</a:t>
            </a:r>
          </a:p>
        </p:txBody>
      </p:sp>
      <p:sp>
        <p:nvSpPr>
          <p:cNvPr id="3" name="Datumsplatzhalter 2">
            <a:extLst>
              <a:ext uri="{FF2B5EF4-FFF2-40B4-BE49-F238E27FC236}">
                <a16:creationId xmlns:a16="http://schemas.microsoft.com/office/drawing/2014/main" id="{5E9AFB80-487F-6A2B-9498-D517FBBD42E1}"/>
              </a:ext>
            </a:extLst>
          </p:cNvPr>
          <p:cNvSpPr txBox="1">
            <a:spLocks noGrp="1"/>
          </p:cNvSpPr>
          <p:nvPr>
            <p:ph type="dt" sz="half" idx="7"/>
          </p:nvPr>
        </p:nvSpPr>
        <p:spPr/>
        <p:txBody>
          <a:bodyPr/>
          <a:lstStyle>
            <a:lvl1pPr>
              <a:defRPr/>
            </a:lvl1pPr>
          </a:lstStyle>
          <a:p>
            <a:pPr lvl="0"/>
            <a:fld id="{A7353EDA-1A1F-427A-B28E-B485BD069AE9}" type="datetime1">
              <a:rPr lang="de-DE"/>
              <a:pPr lvl="0"/>
              <a:t>20.04.2025</a:t>
            </a:fld>
            <a:endParaRPr lang="de-DE"/>
          </a:p>
        </p:txBody>
      </p:sp>
      <p:sp>
        <p:nvSpPr>
          <p:cNvPr id="4" name="Fußzeilenplatzhalter 3">
            <a:extLst>
              <a:ext uri="{FF2B5EF4-FFF2-40B4-BE49-F238E27FC236}">
                <a16:creationId xmlns:a16="http://schemas.microsoft.com/office/drawing/2014/main" id="{F4ADCAAE-BAFB-15A8-511B-4B4A45F6A0EC}"/>
              </a:ext>
            </a:extLst>
          </p:cNvPr>
          <p:cNvSpPr txBox="1">
            <a:spLocks noGrp="1"/>
          </p:cNvSpPr>
          <p:nvPr>
            <p:ph type="ftr" sz="quarter" idx="9"/>
          </p:nvPr>
        </p:nvSpPr>
        <p:spPr/>
        <p:txBody>
          <a:bodyPr/>
          <a:lstStyle>
            <a:lvl1pPr>
              <a:defRPr/>
            </a:lvl1pPr>
          </a:lstStyle>
          <a:p>
            <a:pPr lvl="0"/>
            <a:endParaRPr lang="de-DE"/>
          </a:p>
        </p:txBody>
      </p:sp>
      <p:sp>
        <p:nvSpPr>
          <p:cNvPr id="5" name="Foliennummernplatzhalter 4">
            <a:extLst>
              <a:ext uri="{FF2B5EF4-FFF2-40B4-BE49-F238E27FC236}">
                <a16:creationId xmlns:a16="http://schemas.microsoft.com/office/drawing/2014/main" id="{76D55520-82A3-EA7A-DF28-5602E0124CBF}"/>
              </a:ext>
            </a:extLst>
          </p:cNvPr>
          <p:cNvSpPr txBox="1">
            <a:spLocks noGrp="1"/>
          </p:cNvSpPr>
          <p:nvPr>
            <p:ph type="sldNum" sz="quarter" idx="8"/>
          </p:nvPr>
        </p:nvSpPr>
        <p:spPr/>
        <p:txBody>
          <a:bodyPr/>
          <a:lstStyle>
            <a:lvl1pPr>
              <a:defRPr/>
            </a:lvl1pPr>
          </a:lstStyle>
          <a:p>
            <a:pPr lvl="0"/>
            <a:fld id="{7884376F-66A7-4ECA-993B-80F3F03B819E}" type="slidenum">
              <a:t>‹Nr.›</a:t>
            </a:fld>
            <a:endParaRPr lang="de-DE"/>
          </a:p>
        </p:txBody>
      </p:sp>
    </p:spTree>
    <p:extLst>
      <p:ext uri="{BB962C8B-B14F-4D97-AF65-F5344CB8AC3E}">
        <p14:creationId xmlns:p14="http://schemas.microsoft.com/office/powerpoint/2010/main" val="13703715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Risiko">
  <p:cSld name="1_Risiko">
    <p:spTree>
      <p:nvGrpSpPr>
        <p:cNvPr id="1" name="Shape 328"/>
        <p:cNvGrpSpPr/>
        <p:nvPr/>
      </p:nvGrpSpPr>
      <p:grpSpPr>
        <a:xfrm>
          <a:off x="0" y="0"/>
          <a:ext cx="0" cy="0"/>
          <a:chOff x="0" y="0"/>
          <a:chExt cx="0" cy="0"/>
        </a:xfrm>
      </p:grpSpPr>
      <p:pic>
        <p:nvPicPr>
          <p:cNvPr id="329" name="Google Shape;329;p50" descr="Financial%20Risk%20-%20Dice%20-%202.jpg"/>
          <p:cNvPicPr preferRelativeResize="0"/>
          <p:nvPr/>
        </p:nvPicPr>
        <p:blipFill rotWithShape="1">
          <a:blip r:embed="rId2">
            <a:alphaModFix/>
          </a:blip>
          <a:srcRect/>
          <a:stretch/>
        </p:blipFill>
        <p:spPr>
          <a:xfrm>
            <a:off x="1238220" y="1207801"/>
            <a:ext cx="9906069" cy="5210568"/>
          </a:xfrm>
          <a:prstGeom prst="rect">
            <a:avLst/>
          </a:prstGeom>
          <a:noFill/>
          <a:ln>
            <a:noFill/>
          </a:ln>
        </p:spPr>
      </p:pic>
      <p:sp>
        <p:nvSpPr>
          <p:cNvPr id="330" name="Google Shape;330;p50"/>
          <p:cNvSpPr/>
          <p:nvPr/>
        </p:nvSpPr>
        <p:spPr>
          <a:xfrm>
            <a:off x="1074796" y="1071551"/>
            <a:ext cx="10736247" cy="5186150"/>
          </a:xfrm>
          <a:prstGeom prst="rect">
            <a:avLst/>
          </a:prstGeom>
          <a:solidFill>
            <a:srgbClr val="FFFFFF">
              <a:alpha val="7215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331" name="Google Shape;331;p50"/>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50"/>
          <p:cNvSpPr txBox="1">
            <a:spLocks noGrp="1"/>
          </p:cNvSpPr>
          <p:nvPr>
            <p:ph type="body" idx="1"/>
          </p:nvPr>
        </p:nvSpPr>
        <p:spPr>
          <a:xfrm>
            <a:off x="609605" y="1600204"/>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33" name="Google Shape;333;p50" descr="Pfeil-rot"/>
          <p:cNvPicPr preferRelativeResize="0"/>
          <p:nvPr/>
        </p:nvPicPr>
        <p:blipFill rotWithShape="1">
          <a:blip r:embed="rId3">
            <a:alphaModFix/>
          </a:blip>
          <a:srcRect/>
          <a:stretch/>
        </p:blipFill>
        <p:spPr>
          <a:xfrm>
            <a:off x="666713" y="571485"/>
            <a:ext cx="605366" cy="212726"/>
          </a:xfrm>
          <a:prstGeom prst="rect">
            <a:avLst/>
          </a:prstGeom>
          <a:noFill/>
          <a:ln>
            <a:noFill/>
          </a:ln>
        </p:spPr>
      </p:pic>
      <p:pic>
        <p:nvPicPr>
          <p:cNvPr id="334" name="Google Shape;334;p50"/>
          <p:cNvPicPr preferRelativeResize="0"/>
          <p:nvPr/>
        </p:nvPicPr>
        <p:blipFill rotWithShape="1">
          <a:blip r:embed="rId4">
            <a:alphaModFix/>
          </a:blip>
          <a:srcRect/>
          <a:stretch/>
        </p:blipFill>
        <p:spPr>
          <a:xfrm>
            <a:off x="380963" y="6286526"/>
            <a:ext cx="542863" cy="500040"/>
          </a:xfrm>
          <a:prstGeom prst="rect">
            <a:avLst/>
          </a:prstGeom>
          <a:noFill/>
          <a:ln>
            <a:noFill/>
          </a:ln>
        </p:spPr>
      </p:pic>
      <p:pic>
        <p:nvPicPr>
          <p:cNvPr id="335" name="Google Shape;335;p50" descr="CAULOGO weiß"/>
          <p:cNvPicPr preferRelativeResize="0"/>
          <p:nvPr/>
        </p:nvPicPr>
        <p:blipFill rotWithShape="1">
          <a:blip r:embed="rId5">
            <a:alphaModFix/>
          </a:blip>
          <a:srcRect/>
          <a:stretch/>
        </p:blipFill>
        <p:spPr>
          <a:xfrm>
            <a:off x="1025076" y="6273820"/>
            <a:ext cx="647065" cy="547326"/>
          </a:xfrm>
          <a:prstGeom prst="rect">
            <a:avLst/>
          </a:prstGeom>
          <a:noFill/>
          <a:ln>
            <a:noFill/>
          </a:ln>
        </p:spPr>
      </p:pic>
      <p:sp>
        <p:nvSpPr>
          <p:cNvPr id="336" name="Google Shape;336;p50"/>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177442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Tropfen">
  <p:cSld name="1_Tropfen">
    <p:spTree>
      <p:nvGrpSpPr>
        <p:cNvPr id="1" name="Shape 337"/>
        <p:cNvGrpSpPr/>
        <p:nvPr/>
      </p:nvGrpSpPr>
      <p:grpSpPr>
        <a:xfrm>
          <a:off x="0" y="0"/>
          <a:ext cx="0" cy="0"/>
          <a:chOff x="0" y="0"/>
          <a:chExt cx="0" cy="0"/>
        </a:xfrm>
      </p:grpSpPr>
      <p:pic>
        <p:nvPicPr>
          <p:cNvPr id="338" name="Google Shape;338;p51" descr="Mac Pro 01:   JOBs:StuDent_Tropfen_RGB.jpg"/>
          <p:cNvPicPr preferRelativeResize="0"/>
          <p:nvPr/>
        </p:nvPicPr>
        <p:blipFill rotWithShape="1">
          <a:blip r:embed="rId2">
            <a:alphaModFix/>
          </a:blip>
          <a:srcRect/>
          <a:stretch/>
        </p:blipFill>
        <p:spPr>
          <a:xfrm>
            <a:off x="146095" y="1001724"/>
            <a:ext cx="12045906" cy="5272834"/>
          </a:xfrm>
          <a:prstGeom prst="rect">
            <a:avLst/>
          </a:prstGeom>
          <a:noFill/>
          <a:ln>
            <a:noFill/>
          </a:ln>
        </p:spPr>
      </p:pic>
      <p:sp>
        <p:nvSpPr>
          <p:cNvPr id="339" name="Google Shape;339;p51"/>
          <p:cNvSpPr/>
          <p:nvPr/>
        </p:nvSpPr>
        <p:spPr>
          <a:xfrm>
            <a:off x="380960" y="928671"/>
            <a:ext cx="11620581" cy="5286412"/>
          </a:xfrm>
          <a:prstGeom prst="rect">
            <a:avLst/>
          </a:prstGeom>
          <a:solidFill>
            <a:srgbClr val="FFFFFF">
              <a:alpha val="7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340" name="Google Shape;340;p51"/>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1" name="Google Shape;341;p51"/>
          <p:cNvSpPr txBox="1">
            <a:spLocks noGrp="1"/>
          </p:cNvSpPr>
          <p:nvPr>
            <p:ph type="body" idx="1"/>
          </p:nvPr>
        </p:nvSpPr>
        <p:spPr>
          <a:xfrm>
            <a:off x="609605" y="1600204"/>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42" name="Google Shape;342;p51" descr="Pfeil-rot"/>
          <p:cNvPicPr preferRelativeResize="0"/>
          <p:nvPr/>
        </p:nvPicPr>
        <p:blipFill rotWithShape="1">
          <a:blip r:embed="rId3">
            <a:alphaModFix/>
          </a:blip>
          <a:srcRect/>
          <a:stretch/>
        </p:blipFill>
        <p:spPr>
          <a:xfrm>
            <a:off x="666713" y="571485"/>
            <a:ext cx="605366" cy="212726"/>
          </a:xfrm>
          <a:prstGeom prst="rect">
            <a:avLst/>
          </a:prstGeom>
          <a:noFill/>
          <a:ln>
            <a:noFill/>
          </a:ln>
        </p:spPr>
      </p:pic>
      <p:pic>
        <p:nvPicPr>
          <p:cNvPr id="343" name="Google Shape;343;p51"/>
          <p:cNvPicPr preferRelativeResize="0"/>
          <p:nvPr/>
        </p:nvPicPr>
        <p:blipFill rotWithShape="1">
          <a:blip r:embed="rId4">
            <a:alphaModFix/>
          </a:blip>
          <a:srcRect/>
          <a:stretch/>
        </p:blipFill>
        <p:spPr>
          <a:xfrm>
            <a:off x="380963" y="6286526"/>
            <a:ext cx="542863" cy="500040"/>
          </a:xfrm>
          <a:prstGeom prst="rect">
            <a:avLst/>
          </a:prstGeom>
          <a:noFill/>
          <a:ln>
            <a:noFill/>
          </a:ln>
        </p:spPr>
      </p:pic>
      <p:pic>
        <p:nvPicPr>
          <p:cNvPr id="344" name="Google Shape;344;p51" descr="CAULOGO weiß"/>
          <p:cNvPicPr preferRelativeResize="0"/>
          <p:nvPr/>
        </p:nvPicPr>
        <p:blipFill rotWithShape="1">
          <a:blip r:embed="rId5">
            <a:alphaModFix/>
          </a:blip>
          <a:srcRect/>
          <a:stretch/>
        </p:blipFill>
        <p:spPr>
          <a:xfrm>
            <a:off x="1025076" y="6273820"/>
            <a:ext cx="647065" cy="547326"/>
          </a:xfrm>
          <a:prstGeom prst="rect">
            <a:avLst/>
          </a:prstGeom>
          <a:noFill/>
          <a:ln>
            <a:noFill/>
          </a:ln>
        </p:spPr>
      </p:pic>
      <p:sp>
        <p:nvSpPr>
          <p:cNvPr id="345" name="Google Shape;345;p51"/>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028659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_Epidemiologie">
  <p:cSld name="1_Epidemiologie">
    <p:spTree>
      <p:nvGrpSpPr>
        <p:cNvPr id="1" name="Shape 346"/>
        <p:cNvGrpSpPr/>
        <p:nvPr/>
      </p:nvGrpSpPr>
      <p:grpSpPr>
        <a:xfrm>
          <a:off x="0" y="0"/>
          <a:ext cx="0" cy="0"/>
          <a:chOff x="0" y="0"/>
          <a:chExt cx="0" cy="0"/>
        </a:xfrm>
      </p:grpSpPr>
      <p:pic>
        <p:nvPicPr>
          <p:cNvPr id="347" name="Google Shape;347;p52" descr="http://bloginitiative.typepad.com/photos/uncategorized/crowd.jpg"/>
          <p:cNvPicPr preferRelativeResize="0"/>
          <p:nvPr/>
        </p:nvPicPr>
        <p:blipFill rotWithShape="1">
          <a:blip r:embed="rId2">
            <a:alphaModFix/>
          </a:blip>
          <a:srcRect/>
          <a:stretch/>
        </p:blipFill>
        <p:spPr>
          <a:xfrm>
            <a:off x="666714" y="942227"/>
            <a:ext cx="11362082" cy="5142078"/>
          </a:xfrm>
          <a:prstGeom prst="rect">
            <a:avLst/>
          </a:prstGeom>
          <a:noFill/>
          <a:ln>
            <a:noFill/>
          </a:ln>
        </p:spPr>
      </p:pic>
      <p:sp>
        <p:nvSpPr>
          <p:cNvPr id="348" name="Google Shape;348;p52"/>
          <p:cNvSpPr/>
          <p:nvPr/>
        </p:nvSpPr>
        <p:spPr>
          <a:xfrm>
            <a:off x="380960" y="928671"/>
            <a:ext cx="11620581" cy="5286412"/>
          </a:xfrm>
          <a:prstGeom prst="rect">
            <a:avLst/>
          </a:prstGeom>
          <a:solidFill>
            <a:srgbClr val="FFFFFF">
              <a:alpha val="7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349" name="Google Shape;349;p52"/>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0" name="Google Shape;350;p52"/>
          <p:cNvSpPr txBox="1">
            <a:spLocks noGrp="1"/>
          </p:cNvSpPr>
          <p:nvPr>
            <p:ph type="body" idx="1"/>
          </p:nvPr>
        </p:nvSpPr>
        <p:spPr>
          <a:xfrm>
            <a:off x="609605" y="1600204"/>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51" name="Google Shape;351;p52" descr="Pfeil-rot"/>
          <p:cNvPicPr preferRelativeResize="0"/>
          <p:nvPr/>
        </p:nvPicPr>
        <p:blipFill rotWithShape="1">
          <a:blip r:embed="rId3">
            <a:alphaModFix/>
          </a:blip>
          <a:srcRect/>
          <a:stretch/>
        </p:blipFill>
        <p:spPr>
          <a:xfrm>
            <a:off x="666713" y="571485"/>
            <a:ext cx="605366" cy="212726"/>
          </a:xfrm>
          <a:prstGeom prst="rect">
            <a:avLst/>
          </a:prstGeom>
          <a:noFill/>
          <a:ln>
            <a:noFill/>
          </a:ln>
        </p:spPr>
      </p:pic>
      <p:pic>
        <p:nvPicPr>
          <p:cNvPr id="352" name="Google Shape;352;p52"/>
          <p:cNvPicPr preferRelativeResize="0"/>
          <p:nvPr/>
        </p:nvPicPr>
        <p:blipFill rotWithShape="1">
          <a:blip r:embed="rId4">
            <a:alphaModFix/>
          </a:blip>
          <a:srcRect/>
          <a:stretch/>
        </p:blipFill>
        <p:spPr>
          <a:xfrm>
            <a:off x="380963" y="6286526"/>
            <a:ext cx="542863" cy="500040"/>
          </a:xfrm>
          <a:prstGeom prst="rect">
            <a:avLst/>
          </a:prstGeom>
          <a:noFill/>
          <a:ln>
            <a:noFill/>
          </a:ln>
        </p:spPr>
      </p:pic>
      <p:pic>
        <p:nvPicPr>
          <p:cNvPr id="353" name="Google Shape;353;p52" descr="CAULOGO weiß"/>
          <p:cNvPicPr preferRelativeResize="0"/>
          <p:nvPr/>
        </p:nvPicPr>
        <p:blipFill rotWithShape="1">
          <a:blip r:embed="rId5">
            <a:alphaModFix/>
          </a:blip>
          <a:srcRect/>
          <a:stretch/>
        </p:blipFill>
        <p:spPr>
          <a:xfrm>
            <a:off x="1025076" y="6273820"/>
            <a:ext cx="647065" cy="547326"/>
          </a:xfrm>
          <a:prstGeom prst="rect">
            <a:avLst/>
          </a:prstGeom>
          <a:noFill/>
          <a:ln>
            <a:noFill/>
          </a:ln>
        </p:spPr>
      </p:pic>
      <p:sp>
        <p:nvSpPr>
          <p:cNvPr id="354" name="Google Shape;354;p52"/>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071059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_Literatur">
  <p:cSld name="1_Literatur">
    <p:spTree>
      <p:nvGrpSpPr>
        <p:cNvPr id="1" name="Shape 355"/>
        <p:cNvGrpSpPr/>
        <p:nvPr/>
      </p:nvGrpSpPr>
      <p:grpSpPr>
        <a:xfrm>
          <a:off x="0" y="0"/>
          <a:ext cx="0" cy="0"/>
          <a:chOff x="0" y="0"/>
          <a:chExt cx="0" cy="0"/>
        </a:xfrm>
      </p:grpSpPr>
      <p:pic>
        <p:nvPicPr>
          <p:cNvPr id="356" name="Google Shape;356;p53" descr="Journal.jpg"/>
          <p:cNvPicPr preferRelativeResize="0"/>
          <p:nvPr/>
        </p:nvPicPr>
        <p:blipFill rotWithShape="1">
          <a:blip r:embed="rId2">
            <a:alphaModFix/>
          </a:blip>
          <a:srcRect/>
          <a:stretch/>
        </p:blipFill>
        <p:spPr>
          <a:xfrm>
            <a:off x="1238218" y="1071546"/>
            <a:ext cx="10191821" cy="4857784"/>
          </a:xfrm>
          <a:prstGeom prst="rect">
            <a:avLst/>
          </a:prstGeom>
          <a:noFill/>
          <a:ln>
            <a:noFill/>
          </a:ln>
        </p:spPr>
      </p:pic>
      <p:sp>
        <p:nvSpPr>
          <p:cNvPr id="357" name="Google Shape;357;p53"/>
          <p:cNvSpPr/>
          <p:nvPr/>
        </p:nvSpPr>
        <p:spPr>
          <a:xfrm>
            <a:off x="380960" y="928671"/>
            <a:ext cx="11620581" cy="5286412"/>
          </a:xfrm>
          <a:prstGeom prst="rect">
            <a:avLst/>
          </a:prstGeom>
          <a:solidFill>
            <a:srgbClr val="FFFFFF">
              <a:alpha val="654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358" name="Google Shape;358;p53"/>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9" name="Google Shape;359;p53"/>
          <p:cNvSpPr txBox="1">
            <a:spLocks noGrp="1"/>
          </p:cNvSpPr>
          <p:nvPr>
            <p:ph type="body" idx="1"/>
          </p:nvPr>
        </p:nvSpPr>
        <p:spPr>
          <a:xfrm>
            <a:off x="609605" y="1600204"/>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60" name="Google Shape;360;p53" descr="Pfeil-rot"/>
          <p:cNvPicPr preferRelativeResize="0"/>
          <p:nvPr/>
        </p:nvPicPr>
        <p:blipFill rotWithShape="1">
          <a:blip r:embed="rId3">
            <a:alphaModFix/>
          </a:blip>
          <a:srcRect/>
          <a:stretch/>
        </p:blipFill>
        <p:spPr>
          <a:xfrm>
            <a:off x="666713" y="571485"/>
            <a:ext cx="605366" cy="212726"/>
          </a:xfrm>
          <a:prstGeom prst="rect">
            <a:avLst/>
          </a:prstGeom>
          <a:noFill/>
          <a:ln>
            <a:noFill/>
          </a:ln>
        </p:spPr>
      </p:pic>
      <p:pic>
        <p:nvPicPr>
          <p:cNvPr id="361" name="Google Shape;361;p53"/>
          <p:cNvPicPr preferRelativeResize="0"/>
          <p:nvPr/>
        </p:nvPicPr>
        <p:blipFill rotWithShape="1">
          <a:blip r:embed="rId4">
            <a:alphaModFix/>
          </a:blip>
          <a:srcRect/>
          <a:stretch/>
        </p:blipFill>
        <p:spPr>
          <a:xfrm>
            <a:off x="380963" y="6286526"/>
            <a:ext cx="542863" cy="500040"/>
          </a:xfrm>
          <a:prstGeom prst="rect">
            <a:avLst/>
          </a:prstGeom>
          <a:noFill/>
          <a:ln>
            <a:noFill/>
          </a:ln>
        </p:spPr>
      </p:pic>
      <p:pic>
        <p:nvPicPr>
          <p:cNvPr id="362" name="Google Shape;362;p53" descr="CAULOGO weiß"/>
          <p:cNvPicPr preferRelativeResize="0"/>
          <p:nvPr/>
        </p:nvPicPr>
        <p:blipFill rotWithShape="1">
          <a:blip r:embed="rId5">
            <a:alphaModFix/>
          </a:blip>
          <a:srcRect/>
          <a:stretch/>
        </p:blipFill>
        <p:spPr>
          <a:xfrm>
            <a:off x="1025076" y="6273820"/>
            <a:ext cx="647065" cy="547326"/>
          </a:xfrm>
          <a:prstGeom prst="rect">
            <a:avLst/>
          </a:prstGeom>
          <a:noFill/>
          <a:ln>
            <a:noFill/>
          </a:ln>
        </p:spPr>
      </p:pic>
      <p:sp>
        <p:nvSpPr>
          <p:cNvPr id="363" name="Google Shape;363;p53"/>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814903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_Abwägung">
  <p:cSld name="1_Abwägung">
    <p:spTree>
      <p:nvGrpSpPr>
        <p:cNvPr id="1" name="Shape 364"/>
        <p:cNvGrpSpPr/>
        <p:nvPr/>
      </p:nvGrpSpPr>
      <p:grpSpPr>
        <a:xfrm>
          <a:off x="0" y="0"/>
          <a:ext cx="0" cy="0"/>
          <a:chOff x="0" y="0"/>
          <a:chExt cx="0" cy="0"/>
        </a:xfrm>
      </p:grpSpPr>
      <p:pic>
        <p:nvPicPr>
          <p:cNvPr id="365" name="Google Shape;365;p54" descr="scales1.jpg"/>
          <p:cNvPicPr preferRelativeResize="0"/>
          <p:nvPr/>
        </p:nvPicPr>
        <p:blipFill rotWithShape="1">
          <a:blip r:embed="rId2">
            <a:alphaModFix/>
          </a:blip>
          <a:srcRect/>
          <a:stretch/>
        </p:blipFill>
        <p:spPr>
          <a:xfrm>
            <a:off x="1619224" y="1057985"/>
            <a:ext cx="9810818" cy="5207638"/>
          </a:xfrm>
          <a:prstGeom prst="rect">
            <a:avLst/>
          </a:prstGeom>
          <a:noFill/>
          <a:ln>
            <a:noFill/>
          </a:ln>
        </p:spPr>
      </p:pic>
      <p:sp>
        <p:nvSpPr>
          <p:cNvPr id="366" name="Google Shape;366;p54"/>
          <p:cNvSpPr/>
          <p:nvPr/>
        </p:nvSpPr>
        <p:spPr>
          <a:xfrm>
            <a:off x="370378" y="941371"/>
            <a:ext cx="11620581" cy="5286412"/>
          </a:xfrm>
          <a:prstGeom prst="rect">
            <a:avLst/>
          </a:prstGeom>
          <a:solidFill>
            <a:srgbClr val="FFFFFF">
              <a:alpha val="654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367" name="Google Shape;367;p54"/>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8" name="Google Shape;368;p54"/>
          <p:cNvSpPr txBox="1">
            <a:spLocks noGrp="1"/>
          </p:cNvSpPr>
          <p:nvPr>
            <p:ph type="body" idx="1"/>
          </p:nvPr>
        </p:nvSpPr>
        <p:spPr>
          <a:xfrm>
            <a:off x="609605" y="1600204"/>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69" name="Google Shape;369;p54" descr="Pfeil-rot"/>
          <p:cNvPicPr preferRelativeResize="0"/>
          <p:nvPr/>
        </p:nvPicPr>
        <p:blipFill rotWithShape="1">
          <a:blip r:embed="rId3">
            <a:alphaModFix/>
          </a:blip>
          <a:srcRect/>
          <a:stretch/>
        </p:blipFill>
        <p:spPr>
          <a:xfrm>
            <a:off x="666713" y="571485"/>
            <a:ext cx="605366" cy="212726"/>
          </a:xfrm>
          <a:prstGeom prst="rect">
            <a:avLst/>
          </a:prstGeom>
          <a:noFill/>
          <a:ln>
            <a:noFill/>
          </a:ln>
        </p:spPr>
      </p:pic>
      <p:pic>
        <p:nvPicPr>
          <p:cNvPr id="370" name="Google Shape;370;p54"/>
          <p:cNvPicPr preferRelativeResize="0"/>
          <p:nvPr/>
        </p:nvPicPr>
        <p:blipFill rotWithShape="1">
          <a:blip r:embed="rId4">
            <a:alphaModFix/>
          </a:blip>
          <a:srcRect/>
          <a:stretch/>
        </p:blipFill>
        <p:spPr>
          <a:xfrm>
            <a:off x="380963" y="6286526"/>
            <a:ext cx="542863" cy="500040"/>
          </a:xfrm>
          <a:prstGeom prst="rect">
            <a:avLst/>
          </a:prstGeom>
          <a:noFill/>
          <a:ln>
            <a:noFill/>
          </a:ln>
        </p:spPr>
      </p:pic>
      <p:pic>
        <p:nvPicPr>
          <p:cNvPr id="371" name="Google Shape;371;p54" descr="CAULOGO weiß"/>
          <p:cNvPicPr preferRelativeResize="0"/>
          <p:nvPr/>
        </p:nvPicPr>
        <p:blipFill rotWithShape="1">
          <a:blip r:embed="rId5">
            <a:alphaModFix/>
          </a:blip>
          <a:srcRect/>
          <a:stretch/>
        </p:blipFill>
        <p:spPr>
          <a:xfrm>
            <a:off x="1025076" y="6273820"/>
            <a:ext cx="647065" cy="547326"/>
          </a:xfrm>
          <a:prstGeom prst="rect">
            <a:avLst/>
          </a:prstGeom>
          <a:noFill/>
          <a:ln>
            <a:noFill/>
          </a:ln>
        </p:spPr>
      </p:pic>
      <p:sp>
        <p:nvSpPr>
          <p:cNvPr id="372" name="Google Shape;372;p54"/>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701295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_Patientensicht">
  <p:cSld name="1_Patientensicht">
    <p:spTree>
      <p:nvGrpSpPr>
        <p:cNvPr id="1" name="Shape 373"/>
        <p:cNvGrpSpPr/>
        <p:nvPr/>
      </p:nvGrpSpPr>
      <p:grpSpPr>
        <a:xfrm>
          <a:off x="0" y="0"/>
          <a:ext cx="0" cy="0"/>
          <a:chOff x="0" y="0"/>
          <a:chExt cx="0" cy="0"/>
        </a:xfrm>
      </p:grpSpPr>
      <p:pic>
        <p:nvPicPr>
          <p:cNvPr id="374" name="Google Shape;374;p55" descr="0,6994,7037506-render-Y2-,00.jpg"/>
          <p:cNvPicPr preferRelativeResize="0"/>
          <p:nvPr/>
        </p:nvPicPr>
        <p:blipFill rotWithShape="1">
          <a:blip r:embed="rId2">
            <a:alphaModFix/>
          </a:blip>
          <a:srcRect/>
          <a:stretch/>
        </p:blipFill>
        <p:spPr>
          <a:xfrm>
            <a:off x="389471" y="1638301"/>
            <a:ext cx="11735359" cy="4064000"/>
          </a:xfrm>
          <a:prstGeom prst="rect">
            <a:avLst/>
          </a:prstGeom>
          <a:noFill/>
          <a:ln>
            <a:noFill/>
          </a:ln>
        </p:spPr>
      </p:pic>
      <p:sp>
        <p:nvSpPr>
          <p:cNvPr id="375" name="Google Shape;375;p55"/>
          <p:cNvSpPr/>
          <p:nvPr/>
        </p:nvSpPr>
        <p:spPr>
          <a:xfrm>
            <a:off x="270935" y="1460503"/>
            <a:ext cx="11921066" cy="4368801"/>
          </a:xfrm>
          <a:prstGeom prst="rect">
            <a:avLst/>
          </a:prstGeom>
          <a:solidFill>
            <a:srgbClr val="FFFFFF">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376" name="Google Shape;376;p55"/>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7" name="Google Shape;377;p55"/>
          <p:cNvSpPr txBox="1">
            <a:spLocks noGrp="1"/>
          </p:cNvSpPr>
          <p:nvPr>
            <p:ph type="body" idx="1"/>
          </p:nvPr>
        </p:nvSpPr>
        <p:spPr>
          <a:xfrm>
            <a:off x="609605" y="1600204"/>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78" name="Google Shape;378;p55" descr="Pfeil-rot"/>
          <p:cNvPicPr preferRelativeResize="0"/>
          <p:nvPr/>
        </p:nvPicPr>
        <p:blipFill rotWithShape="1">
          <a:blip r:embed="rId3">
            <a:alphaModFix/>
          </a:blip>
          <a:srcRect/>
          <a:stretch/>
        </p:blipFill>
        <p:spPr>
          <a:xfrm>
            <a:off x="666713" y="571485"/>
            <a:ext cx="605366" cy="212726"/>
          </a:xfrm>
          <a:prstGeom prst="rect">
            <a:avLst/>
          </a:prstGeom>
          <a:noFill/>
          <a:ln>
            <a:noFill/>
          </a:ln>
        </p:spPr>
      </p:pic>
      <p:pic>
        <p:nvPicPr>
          <p:cNvPr id="379" name="Google Shape;379;p55"/>
          <p:cNvPicPr preferRelativeResize="0"/>
          <p:nvPr/>
        </p:nvPicPr>
        <p:blipFill rotWithShape="1">
          <a:blip r:embed="rId4">
            <a:alphaModFix/>
          </a:blip>
          <a:srcRect/>
          <a:stretch/>
        </p:blipFill>
        <p:spPr>
          <a:xfrm>
            <a:off x="380963" y="6286526"/>
            <a:ext cx="542863" cy="500040"/>
          </a:xfrm>
          <a:prstGeom prst="rect">
            <a:avLst/>
          </a:prstGeom>
          <a:noFill/>
          <a:ln>
            <a:noFill/>
          </a:ln>
        </p:spPr>
      </p:pic>
      <p:pic>
        <p:nvPicPr>
          <p:cNvPr id="380" name="Google Shape;380;p55" descr="CAULOGO weiß"/>
          <p:cNvPicPr preferRelativeResize="0"/>
          <p:nvPr/>
        </p:nvPicPr>
        <p:blipFill rotWithShape="1">
          <a:blip r:embed="rId5">
            <a:alphaModFix/>
          </a:blip>
          <a:srcRect/>
          <a:stretch/>
        </p:blipFill>
        <p:spPr>
          <a:xfrm>
            <a:off x="1025076" y="6273820"/>
            <a:ext cx="647065" cy="547326"/>
          </a:xfrm>
          <a:prstGeom prst="rect">
            <a:avLst/>
          </a:prstGeom>
          <a:noFill/>
          <a:ln>
            <a:noFill/>
          </a:ln>
        </p:spPr>
      </p:pic>
      <p:sp>
        <p:nvSpPr>
          <p:cNvPr id="381" name="Google Shape;381;p55"/>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380233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Früher...">
  <p:cSld name="Früher...">
    <p:spTree>
      <p:nvGrpSpPr>
        <p:cNvPr id="1" name="Shape 382"/>
        <p:cNvGrpSpPr/>
        <p:nvPr/>
      </p:nvGrpSpPr>
      <p:grpSpPr>
        <a:xfrm>
          <a:off x="0" y="0"/>
          <a:ext cx="0" cy="0"/>
          <a:chOff x="0" y="0"/>
          <a:chExt cx="0" cy="0"/>
        </a:xfrm>
      </p:grpSpPr>
      <p:pic>
        <p:nvPicPr>
          <p:cNvPr id="383" name="Google Shape;383;p56" descr="GVBOperatory.jpg"/>
          <p:cNvPicPr preferRelativeResize="0"/>
          <p:nvPr/>
        </p:nvPicPr>
        <p:blipFill rotWithShape="1">
          <a:blip r:embed="rId2">
            <a:alphaModFix/>
          </a:blip>
          <a:srcRect/>
          <a:stretch/>
        </p:blipFill>
        <p:spPr>
          <a:xfrm>
            <a:off x="846023" y="1219201"/>
            <a:ext cx="10905716" cy="5156200"/>
          </a:xfrm>
          <a:prstGeom prst="rect">
            <a:avLst/>
          </a:prstGeom>
          <a:noFill/>
          <a:ln>
            <a:noFill/>
          </a:ln>
        </p:spPr>
      </p:pic>
      <p:sp>
        <p:nvSpPr>
          <p:cNvPr id="384" name="Google Shape;384;p56"/>
          <p:cNvSpPr/>
          <p:nvPr/>
        </p:nvSpPr>
        <p:spPr>
          <a:xfrm>
            <a:off x="558801" y="1168402"/>
            <a:ext cx="11620538" cy="516098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385" name="Google Shape;385;p56"/>
          <p:cNvSpPr txBox="1"/>
          <p:nvPr/>
        </p:nvSpPr>
        <p:spPr>
          <a:xfrm>
            <a:off x="812802" y="1752602"/>
            <a:ext cx="10972800" cy="4525963"/>
          </a:xfrm>
          <a:prstGeom prst="rect">
            <a:avLst/>
          </a:prstGeom>
          <a:noFill/>
          <a:ln>
            <a:noFill/>
          </a:ln>
        </p:spPr>
        <p:txBody>
          <a:bodyPr spcFirstLastPara="1" wrap="square" lIns="91425" tIns="45700" rIns="91425" bIns="45700" anchor="t" anchorCtr="0">
            <a:noAutofit/>
          </a:bodyPr>
          <a:lstStyle/>
          <a:p>
            <a:pPr marL="193551" marR="0" lvl="0" indent="-78870" algn="l" rtl="0">
              <a:lnSpc>
                <a:spcPct val="100000"/>
              </a:lnSpc>
              <a:spcBef>
                <a:spcPts val="0"/>
              </a:spcBef>
              <a:spcAft>
                <a:spcPts val="0"/>
              </a:spcAft>
              <a:buClr>
                <a:schemeClr val="dk1"/>
              </a:buClr>
              <a:buSzPts val="1806"/>
              <a:buFont typeface="Arial"/>
              <a:buNone/>
            </a:pPr>
            <a:endParaRPr sz="1806" b="0" i="0" u="none" strike="noStrike" cap="none">
              <a:solidFill>
                <a:schemeClr val="dk1"/>
              </a:solidFill>
              <a:latin typeface="Arial"/>
              <a:ea typeface="Arial"/>
              <a:cs typeface="Arial"/>
              <a:sym typeface="Arial"/>
            </a:endParaRPr>
          </a:p>
        </p:txBody>
      </p:sp>
      <p:sp>
        <p:nvSpPr>
          <p:cNvPr id="386" name="Google Shape;386;p56"/>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7" name="Google Shape;387;p56"/>
          <p:cNvSpPr txBox="1">
            <a:spLocks noGrp="1"/>
          </p:cNvSpPr>
          <p:nvPr>
            <p:ph type="body" idx="1"/>
          </p:nvPr>
        </p:nvSpPr>
        <p:spPr>
          <a:xfrm>
            <a:off x="609605" y="1600204"/>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88" name="Google Shape;388;p56" descr="Pfeil-rot"/>
          <p:cNvPicPr preferRelativeResize="0"/>
          <p:nvPr/>
        </p:nvPicPr>
        <p:blipFill rotWithShape="1">
          <a:blip r:embed="rId3">
            <a:alphaModFix/>
          </a:blip>
          <a:srcRect/>
          <a:stretch/>
        </p:blipFill>
        <p:spPr>
          <a:xfrm>
            <a:off x="666713" y="571485"/>
            <a:ext cx="605366" cy="212726"/>
          </a:xfrm>
          <a:prstGeom prst="rect">
            <a:avLst/>
          </a:prstGeom>
          <a:noFill/>
          <a:ln>
            <a:noFill/>
          </a:ln>
        </p:spPr>
      </p:pic>
      <p:pic>
        <p:nvPicPr>
          <p:cNvPr id="389" name="Google Shape;389;p56"/>
          <p:cNvPicPr preferRelativeResize="0"/>
          <p:nvPr/>
        </p:nvPicPr>
        <p:blipFill rotWithShape="1">
          <a:blip r:embed="rId4">
            <a:alphaModFix/>
          </a:blip>
          <a:srcRect/>
          <a:stretch/>
        </p:blipFill>
        <p:spPr>
          <a:xfrm>
            <a:off x="380963" y="6286526"/>
            <a:ext cx="542863" cy="500040"/>
          </a:xfrm>
          <a:prstGeom prst="rect">
            <a:avLst/>
          </a:prstGeom>
          <a:noFill/>
          <a:ln>
            <a:noFill/>
          </a:ln>
        </p:spPr>
      </p:pic>
      <p:pic>
        <p:nvPicPr>
          <p:cNvPr id="390" name="Google Shape;390;p56" descr="CAULOGO weiß"/>
          <p:cNvPicPr preferRelativeResize="0"/>
          <p:nvPr/>
        </p:nvPicPr>
        <p:blipFill rotWithShape="1">
          <a:blip r:embed="rId5">
            <a:alphaModFix/>
          </a:blip>
          <a:srcRect/>
          <a:stretch/>
        </p:blipFill>
        <p:spPr>
          <a:xfrm>
            <a:off x="1025076" y="6273820"/>
            <a:ext cx="647065" cy="547326"/>
          </a:xfrm>
          <a:prstGeom prst="rect">
            <a:avLst/>
          </a:prstGeom>
          <a:noFill/>
          <a:ln>
            <a:noFill/>
          </a:ln>
        </p:spPr>
      </p:pic>
      <p:sp>
        <p:nvSpPr>
          <p:cNvPr id="391" name="Google Shape;391;p56"/>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199344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_Überbehandlung">
  <p:cSld name="1_Überbehandlung">
    <p:spTree>
      <p:nvGrpSpPr>
        <p:cNvPr id="1" name="Shape 392"/>
        <p:cNvGrpSpPr/>
        <p:nvPr/>
      </p:nvGrpSpPr>
      <p:grpSpPr>
        <a:xfrm>
          <a:off x="0" y="0"/>
          <a:ext cx="0" cy="0"/>
          <a:chOff x="0" y="0"/>
          <a:chExt cx="0" cy="0"/>
        </a:xfrm>
      </p:grpSpPr>
      <p:pic>
        <p:nvPicPr>
          <p:cNvPr id="393" name="Google Shape;393;p57" descr="C:\Dokumente und Einstellungen\user\Desktop\Grafiken Kariologie\051706dentist.jpg"/>
          <p:cNvPicPr preferRelativeResize="0"/>
          <p:nvPr/>
        </p:nvPicPr>
        <p:blipFill rotWithShape="1">
          <a:blip r:embed="rId2">
            <a:alphaModFix/>
          </a:blip>
          <a:srcRect/>
          <a:stretch/>
        </p:blipFill>
        <p:spPr>
          <a:xfrm>
            <a:off x="1100668" y="1152078"/>
            <a:ext cx="10092267" cy="5028111"/>
          </a:xfrm>
          <a:prstGeom prst="rect">
            <a:avLst/>
          </a:prstGeom>
          <a:noFill/>
          <a:ln>
            <a:noFill/>
          </a:ln>
        </p:spPr>
      </p:pic>
      <p:sp>
        <p:nvSpPr>
          <p:cNvPr id="394" name="Google Shape;394;p57"/>
          <p:cNvSpPr/>
          <p:nvPr/>
        </p:nvSpPr>
        <p:spPr>
          <a:xfrm>
            <a:off x="745071" y="1092201"/>
            <a:ext cx="10820399" cy="5051444"/>
          </a:xfrm>
          <a:prstGeom prst="rect">
            <a:avLst/>
          </a:prstGeom>
          <a:solidFill>
            <a:srgbClr val="FFFFFF">
              <a:alpha val="6901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395" name="Google Shape;395;p57"/>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6" name="Google Shape;396;p57"/>
          <p:cNvSpPr txBox="1">
            <a:spLocks noGrp="1"/>
          </p:cNvSpPr>
          <p:nvPr>
            <p:ph type="body" idx="1"/>
          </p:nvPr>
        </p:nvSpPr>
        <p:spPr>
          <a:xfrm>
            <a:off x="609605" y="1600204"/>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97" name="Google Shape;397;p57" descr="Pfeil-rot"/>
          <p:cNvPicPr preferRelativeResize="0"/>
          <p:nvPr/>
        </p:nvPicPr>
        <p:blipFill rotWithShape="1">
          <a:blip r:embed="rId3">
            <a:alphaModFix/>
          </a:blip>
          <a:srcRect/>
          <a:stretch/>
        </p:blipFill>
        <p:spPr>
          <a:xfrm>
            <a:off x="666713" y="571485"/>
            <a:ext cx="605366" cy="212726"/>
          </a:xfrm>
          <a:prstGeom prst="rect">
            <a:avLst/>
          </a:prstGeom>
          <a:noFill/>
          <a:ln>
            <a:noFill/>
          </a:ln>
        </p:spPr>
      </p:pic>
      <p:pic>
        <p:nvPicPr>
          <p:cNvPr id="398" name="Google Shape;398;p57"/>
          <p:cNvPicPr preferRelativeResize="0"/>
          <p:nvPr/>
        </p:nvPicPr>
        <p:blipFill rotWithShape="1">
          <a:blip r:embed="rId4">
            <a:alphaModFix/>
          </a:blip>
          <a:srcRect/>
          <a:stretch/>
        </p:blipFill>
        <p:spPr>
          <a:xfrm>
            <a:off x="380963" y="6286526"/>
            <a:ext cx="542863" cy="500040"/>
          </a:xfrm>
          <a:prstGeom prst="rect">
            <a:avLst/>
          </a:prstGeom>
          <a:noFill/>
          <a:ln>
            <a:noFill/>
          </a:ln>
        </p:spPr>
      </p:pic>
      <p:pic>
        <p:nvPicPr>
          <p:cNvPr id="399" name="Google Shape;399;p57" descr="CAULOGO weiß"/>
          <p:cNvPicPr preferRelativeResize="0"/>
          <p:nvPr/>
        </p:nvPicPr>
        <p:blipFill rotWithShape="1">
          <a:blip r:embed="rId5">
            <a:alphaModFix/>
          </a:blip>
          <a:srcRect/>
          <a:stretch/>
        </p:blipFill>
        <p:spPr>
          <a:xfrm>
            <a:off x="1025076" y="6273820"/>
            <a:ext cx="647065" cy="547326"/>
          </a:xfrm>
          <a:prstGeom prst="rect">
            <a:avLst/>
          </a:prstGeom>
          <a:noFill/>
          <a:ln>
            <a:noFill/>
          </a:ln>
        </p:spPr>
      </p:pic>
      <p:sp>
        <p:nvSpPr>
          <p:cNvPr id="400" name="Google Shape;400;p57"/>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0167070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Design">
  <p:cSld name="1_Design">
    <p:spTree>
      <p:nvGrpSpPr>
        <p:cNvPr id="1" name="Shape 401"/>
        <p:cNvGrpSpPr/>
        <p:nvPr/>
      </p:nvGrpSpPr>
      <p:grpSpPr>
        <a:xfrm>
          <a:off x="0" y="0"/>
          <a:ext cx="0" cy="0"/>
          <a:chOff x="0" y="0"/>
          <a:chExt cx="0" cy="0"/>
        </a:xfrm>
      </p:grpSpPr>
      <p:pic>
        <p:nvPicPr>
          <p:cNvPr id="402" name="Google Shape;402;p58" descr="design.jpg"/>
          <p:cNvPicPr preferRelativeResize="0"/>
          <p:nvPr/>
        </p:nvPicPr>
        <p:blipFill rotWithShape="1">
          <a:blip r:embed="rId2">
            <a:alphaModFix/>
          </a:blip>
          <a:srcRect/>
          <a:stretch/>
        </p:blipFill>
        <p:spPr>
          <a:xfrm>
            <a:off x="952468" y="1318078"/>
            <a:ext cx="10572824" cy="5053188"/>
          </a:xfrm>
          <a:prstGeom prst="rect">
            <a:avLst/>
          </a:prstGeom>
          <a:noFill/>
          <a:ln>
            <a:noFill/>
          </a:ln>
        </p:spPr>
      </p:pic>
      <p:sp>
        <p:nvSpPr>
          <p:cNvPr id="403" name="Google Shape;403;p58"/>
          <p:cNvSpPr/>
          <p:nvPr/>
        </p:nvSpPr>
        <p:spPr>
          <a:xfrm>
            <a:off x="666713" y="1214424"/>
            <a:ext cx="10953827" cy="5051444"/>
          </a:xfrm>
          <a:prstGeom prst="rect">
            <a:avLst/>
          </a:prstGeom>
          <a:solidFill>
            <a:srgbClr val="FFFFFF">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404" name="Google Shape;404;p58"/>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5" name="Google Shape;405;p58"/>
          <p:cNvSpPr txBox="1">
            <a:spLocks noGrp="1"/>
          </p:cNvSpPr>
          <p:nvPr>
            <p:ph type="body" idx="1"/>
          </p:nvPr>
        </p:nvSpPr>
        <p:spPr>
          <a:xfrm>
            <a:off x="609605" y="1600204"/>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06" name="Google Shape;406;p58" descr="Pfeil-rot"/>
          <p:cNvPicPr preferRelativeResize="0"/>
          <p:nvPr/>
        </p:nvPicPr>
        <p:blipFill rotWithShape="1">
          <a:blip r:embed="rId3">
            <a:alphaModFix/>
          </a:blip>
          <a:srcRect/>
          <a:stretch/>
        </p:blipFill>
        <p:spPr>
          <a:xfrm>
            <a:off x="666713" y="571485"/>
            <a:ext cx="605366" cy="212726"/>
          </a:xfrm>
          <a:prstGeom prst="rect">
            <a:avLst/>
          </a:prstGeom>
          <a:noFill/>
          <a:ln>
            <a:noFill/>
          </a:ln>
        </p:spPr>
      </p:pic>
      <p:pic>
        <p:nvPicPr>
          <p:cNvPr id="407" name="Google Shape;407;p58"/>
          <p:cNvPicPr preferRelativeResize="0"/>
          <p:nvPr/>
        </p:nvPicPr>
        <p:blipFill rotWithShape="1">
          <a:blip r:embed="rId4">
            <a:alphaModFix/>
          </a:blip>
          <a:srcRect/>
          <a:stretch/>
        </p:blipFill>
        <p:spPr>
          <a:xfrm>
            <a:off x="380963" y="6286526"/>
            <a:ext cx="542863" cy="500040"/>
          </a:xfrm>
          <a:prstGeom prst="rect">
            <a:avLst/>
          </a:prstGeom>
          <a:noFill/>
          <a:ln>
            <a:noFill/>
          </a:ln>
        </p:spPr>
      </p:pic>
      <p:pic>
        <p:nvPicPr>
          <p:cNvPr id="408" name="Google Shape;408;p58" descr="CAULOGO weiß"/>
          <p:cNvPicPr preferRelativeResize="0"/>
          <p:nvPr/>
        </p:nvPicPr>
        <p:blipFill rotWithShape="1">
          <a:blip r:embed="rId5">
            <a:alphaModFix/>
          </a:blip>
          <a:srcRect/>
          <a:stretch/>
        </p:blipFill>
        <p:spPr>
          <a:xfrm>
            <a:off x="1025076" y="6273820"/>
            <a:ext cx="647065" cy="547326"/>
          </a:xfrm>
          <a:prstGeom prst="rect">
            <a:avLst/>
          </a:prstGeom>
          <a:noFill/>
          <a:ln>
            <a:noFill/>
          </a:ln>
        </p:spPr>
      </p:pic>
      <p:sp>
        <p:nvSpPr>
          <p:cNvPr id="409" name="Google Shape;409;p58"/>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2483704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_Messung">
  <p:cSld name="1_Messung">
    <p:spTree>
      <p:nvGrpSpPr>
        <p:cNvPr id="1" name="Shape 410"/>
        <p:cNvGrpSpPr/>
        <p:nvPr/>
      </p:nvGrpSpPr>
      <p:grpSpPr>
        <a:xfrm>
          <a:off x="0" y="0"/>
          <a:ext cx="0" cy="0"/>
          <a:chOff x="0" y="0"/>
          <a:chExt cx="0" cy="0"/>
        </a:xfrm>
      </p:grpSpPr>
      <p:pic>
        <p:nvPicPr>
          <p:cNvPr id="411" name="Google Shape;411;p59" descr="measure.jpg"/>
          <p:cNvPicPr preferRelativeResize="0"/>
          <p:nvPr/>
        </p:nvPicPr>
        <p:blipFill rotWithShape="1">
          <a:blip r:embed="rId2">
            <a:alphaModFix/>
          </a:blip>
          <a:srcRect/>
          <a:stretch/>
        </p:blipFill>
        <p:spPr>
          <a:xfrm>
            <a:off x="476214" y="1214423"/>
            <a:ext cx="11190509" cy="5176918"/>
          </a:xfrm>
          <a:prstGeom prst="rect">
            <a:avLst/>
          </a:prstGeom>
          <a:noFill/>
          <a:ln>
            <a:noFill/>
          </a:ln>
        </p:spPr>
      </p:pic>
      <p:sp>
        <p:nvSpPr>
          <p:cNvPr id="412" name="Google Shape;412;p59"/>
          <p:cNvSpPr/>
          <p:nvPr/>
        </p:nvSpPr>
        <p:spPr>
          <a:xfrm>
            <a:off x="666713" y="1214424"/>
            <a:ext cx="10953827" cy="5051444"/>
          </a:xfrm>
          <a:prstGeom prst="rect">
            <a:avLst/>
          </a:prstGeom>
          <a:solidFill>
            <a:srgbClr val="FFFFFF">
              <a:alpha val="7058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413" name="Google Shape;413;p59"/>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4" name="Google Shape;414;p59"/>
          <p:cNvSpPr txBox="1">
            <a:spLocks noGrp="1"/>
          </p:cNvSpPr>
          <p:nvPr>
            <p:ph type="body" idx="1"/>
          </p:nvPr>
        </p:nvSpPr>
        <p:spPr>
          <a:xfrm>
            <a:off x="609605" y="1571615"/>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15" name="Google Shape;415;p59" descr="Pfeil-rot"/>
          <p:cNvPicPr preferRelativeResize="0"/>
          <p:nvPr/>
        </p:nvPicPr>
        <p:blipFill rotWithShape="1">
          <a:blip r:embed="rId3">
            <a:alphaModFix/>
          </a:blip>
          <a:srcRect/>
          <a:stretch/>
        </p:blipFill>
        <p:spPr>
          <a:xfrm>
            <a:off x="666713" y="571485"/>
            <a:ext cx="605366" cy="212726"/>
          </a:xfrm>
          <a:prstGeom prst="rect">
            <a:avLst/>
          </a:prstGeom>
          <a:noFill/>
          <a:ln>
            <a:noFill/>
          </a:ln>
        </p:spPr>
      </p:pic>
      <p:pic>
        <p:nvPicPr>
          <p:cNvPr id="416" name="Google Shape;416;p59"/>
          <p:cNvPicPr preferRelativeResize="0"/>
          <p:nvPr/>
        </p:nvPicPr>
        <p:blipFill rotWithShape="1">
          <a:blip r:embed="rId4">
            <a:alphaModFix/>
          </a:blip>
          <a:srcRect/>
          <a:stretch/>
        </p:blipFill>
        <p:spPr>
          <a:xfrm>
            <a:off x="380963" y="6286526"/>
            <a:ext cx="542863" cy="500040"/>
          </a:xfrm>
          <a:prstGeom prst="rect">
            <a:avLst/>
          </a:prstGeom>
          <a:noFill/>
          <a:ln>
            <a:noFill/>
          </a:ln>
        </p:spPr>
      </p:pic>
      <p:pic>
        <p:nvPicPr>
          <p:cNvPr id="417" name="Google Shape;417;p59" descr="CAULOGO weiß"/>
          <p:cNvPicPr preferRelativeResize="0"/>
          <p:nvPr/>
        </p:nvPicPr>
        <p:blipFill rotWithShape="1">
          <a:blip r:embed="rId5">
            <a:alphaModFix/>
          </a:blip>
          <a:srcRect/>
          <a:stretch/>
        </p:blipFill>
        <p:spPr>
          <a:xfrm>
            <a:off x="1025076" y="6273820"/>
            <a:ext cx="647065" cy="547326"/>
          </a:xfrm>
          <a:prstGeom prst="rect">
            <a:avLst/>
          </a:prstGeom>
          <a:noFill/>
          <a:ln>
            <a:noFill/>
          </a:ln>
        </p:spPr>
      </p:pic>
      <p:sp>
        <p:nvSpPr>
          <p:cNvPr id="418" name="Google Shape;418;p59"/>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57993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48386C3-B74C-91D8-5969-0CF758E24368}"/>
              </a:ext>
            </a:extLst>
          </p:cNvPr>
          <p:cNvSpPr txBox="1">
            <a:spLocks noGrp="1"/>
          </p:cNvSpPr>
          <p:nvPr>
            <p:ph type="dt" sz="half" idx="7"/>
          </p:nvPr>
        </p:nvSpPr>
        <p:spPr/>
        <p:txBody>
          <a:bodyPr/>
          <a:lstStyle>
            <a:lvl1pPr>
              <a:defRPr/>
            </a:lvl1pPr>
          </a:lstStyle>
          <a:p>
            <a:pPr lvl="0"/>
            <a:fld id="{D15598AD-3AA5-47D8-AF83-0F9EA398A597}" type="datetime1">
              <a:rPr lang="de-DE"/>
              <a:pPr lvl="0"/>
              <a:t>20.04.2025</a:t>
            </a:fld>
            <a:endParaRPr lang="de-DE"/>
          </a:p>
        </p:txBody>
      </p:sp>
      <p:sp>
        <p:nvSpPr>
          <p:cNvPr id="3" name="Fußzeilenplatzhalter 2">
            <a:extLst>
              <a:ext uri="{FF2B5EF4-FFF2-40B4-BE49-F238E27FC236}">
                <a16:creationId xmlns:a16="http://schemas.microsoft.com/office/drawing/2014/main" id="{03C6E4DE-9378-C1A8-011F-2C07E6F4899F}"/>
              </a:ext>
            </a:extLst>
          </p:cNvPr>
          <p:cNvSpPr txBox="1">
            <a:spLocks noGrp="1"/>
          </p:cNvSpPr>
          <p:nvPr>
            <p:ph type="ftr" sz="quarter" idx="9"/>
          </p:nvPr>
        </p:nvSpPr>
        <p:spPr/>
        <p:txBody>
          <a:bodyPr/>
          <a:lstStyle>
            <a:lvl1pPr>
              <a:defRPr/>
            </a:lvl1pPr>
          </a:lstStyle>
          <a:p>
            <a:pPr lvl="0"/>
            <a:endParaRPr lang="de-DE"/>
          </a:p>
        </p:txBody>
      </p:sp>
      <p:sp>
        <p:nvSpPr>
          <p:cNvPr id="4" name="Foliennummernplatzhalter 3">
            <a:extLst>
              <a:ext uri="{FF2B5EF4-FFF2-40B4-BE49-F238E27FC236}">
                <a16:creationId xmlns:a16="http://schemas.microsoft.com/office/drawing/2014/main" id="{D6F2736C-D6D3-834F-558F-5F2E923292AC}"/>
              </a:ext>
            </a:extLst>
          </p:cNvPr>
          <p:cNvSpPr txBox="1">
            <a:spLocks noGrp="1"/>
          </p:cNvSpPr>
          <p:nvPr>
            <p:ph type="sldNum" sz="quarter" idx="8"/>
          </p:nvPr>
        </p:nvSpPr>
        <p:spPr/>
        <p:txBody>
          <a:bodyPr/>
          <a:lstStyle>
            <a:lvl1pPr>
              <a:defRPr/>
            </a:lvl1pPr>
          </a:lstStyle>
          <a:p>
            <a:pPr lvl="0"/>
            <a:fld id="{7DE2E3D5-F9D8-4C04-A3B3-021C3C14404A}" type="slidenum">
              <a:t>‹Nr.›</a:t>
            </a:fld>
            <a:endParaRPr lang="de-DE"/>
          </a:p>
        </p:txBody>
      </p:sp>
    </p:spTree>
    <p:extLst>
      <p:ext uri="{BB962C8B-B14F-4D97-AF65-F5344CB8AC3E}">
        <p14:creationId xmlns:p14="http://schemas.microsoft.com/office/powerpoint/2010/main" val="42359715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_Statistik">
  <p:cSld name="1_Statistik">
    <p:spTree>
      <p:nvGrpSpPr>
        <p:cNvPr id="1" name="Shape 419"/>
        <p:cNvGrpSpPr/>
        <p:nvPr/>
      </p:nvGrpSpPr>
      <p:grpSpPr>
        <a:xfrm>
          <a:off x="0" y="0"/>
          <a:ext cx="0" cy="0"/>
          <a:chOff x="0" y="0"/>
          <a:chExt cx="0" cy="0"/>
        </a:xfrm>
      </p:grpSpPr>
      <p:pic>
        <p:nvPicPr>
          <p:cNvPr id="420" name="Google Shape;420;p60" descr="statistics.jpg"/>
          <p:cNvPicPr preferRelativeResize="0"/>
          <p:nvPr/>
        </p:nvPicPr>
        <p:blipFill rotWithShape="1">
          <a:blip r:embed="rId2">
            <a:alphaModFix/>
          </a:blip>
          <a:srcRect/>
          <a:stretch/>
        </p:blipFill>
        <p:spPr>
          <a:xfrm>
            <a:off x="666713" y="1226676"/>
            <a:ext cx="10953827" cy="5007463"/>
          </a:xfrm>
          <a:prstGeom prst="rect">
            <a:avLst/>
          </a:prstGeom>
          <a:noFill/>
          <a:ln>
            <a:noFill/>
          </a:ln>
        </p:spPr>
      </p:pic>
      <p:sp>
        <p:nvSpPr>
          <p:cNvPr id="421" name="Google Shape;421;p60"/>
          <p:cNvSpPr/>
          <p:nvPr/>
        </p:nvSpPr>
        <p:spPr>
          <a:xfrm>
            <a:off x="761964" y="1214424"/>
            <a:ext cx="10953827" cy="5051444"/>
          </a:xfrm>
          <a:prstGeom prst="rect">
            <a:avLst/>
          </a:prstGeom>
          <a:solidFill>
            <a:srgbClr val="FFFFFF">
              <a:alpha val="7058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422" name="Google Shape;422;p60"/>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3" name="Google Shape;423;p60"/>
          <p:cNvSpPr txBox="1">
            <a:spLocks noGrp="1"/>
          </p:cNvSpPr>
          <p:nvPr>
            <p:ph type="body" idx="1"/>
          </p:nvPr>
        </p:nvSpPr>
        <p:spPr>
          <a:xfrm>
            <a:off x="609605" y="1571615"/>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24" name="Google Shape;424;p60" descr="Pfeil-rot"/>
          <p:cNvPicPr preferRelativeResize="0"/>
          <p:nvPr/>
        </p:nvPicPr>
        <p:blipFill rotWithShape="1">
          <a:blip r:embed="rId3">
            <a:alphaModFix/>
          </a:blip>
          <a:srcRect/>
          <a:stretch/>
        </p:blipFill>
        <p:spPr>
          <a:xfrm>
            <a:off x="666713" y="571485"/>
            <a:ext cx="605366" cy="212726"/>
          </a:xfrm>
          <a:prstGeom prst="rect">
            <a:avLst/>
          </a:prstGeom>
          <a:noFill/>
          <a:ln>
            <a:noFill/>
          </a:ln>
        </p:spPr>
      </p:pic>
      <p:pic>
        <p:nvPicPr>
          <p:cNvPr id="425" name="Google Shape;425;p60"/>
          <p:cNvPicPr preferRelativeResize="0"/>
          <p:nvPr/>
        </p:nvPicPr>
        <p:blipFill rotWithShape="1">
          <a:blip r:embed="rId4">
            <a:alphaModFix/>
          </a:blip>
          <a:srcRect/>
          <a:stretch/>
        </p:blipFill>
        <p:spPr>
          <a:xfrm>
            <a:off x="380963" y="6286526"/>
            <a:ext cx="542863" cy="500040"/>
          </a:xfrm>
          <a:prstGeom prst="rect">
            <a:avLst/>
          </a:prstGeom>
          <a:noFill/>
          <a:ln>
            <a:noFill/>
          </a:ln>
        </p:spPr>
      </p:pic>
      <p:pic>
        <p:nvPicPr>
          <p:cNvPr id="426" name="Google Shape;426;p60" descr="CAULOGO weiß"/>
          <p:cNvPicPr preferRelativeResize="0"/>
          <p:nvPr/>
        </p:nvPicPr>
        <p:blipFill rotWithShape="1">
          <a:blip r:embed="rId5">
            <a:alphaModFix/>
          </a:blip>
          <a:srcRect/>
          <a:stretch/>
        </p:blipFill>
        <p:spPr>
          <a:xfrm>
            <a:off x="1025076" y="6273820"/>
            <a:ext cx="647065" cy="547326"/>
          </a:xfrm>
          <a:prstGeom prst="rect">
            <a:avLst/>
          </a:prstGeom>
          <a:noFill/>
          <a:ln>
            <a:noFill/>
          </a:ln>
        </p:spPr>
      </p:pic>
      <p:sp>
        <p:nvSpPr>
          <p:cNvPr id="427" name="Google Shape;427;p60"/>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727459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_Zeit">
  <p:cSld name="1_Zeit">
    <p:spTree>
      <p:nvGrpSpPr>
        <p:cNvPr id="1" name="Shape 428"/>
        <p:cNvGrpSpPr/>
        <p:nvPr/>
      </p:nvGrpSpPr>
      <p:grpSpPr>
        <a:xfrm>
          <a:off x="0" y="0"/>
          <a:ext cx="0" cy="0"/>
          <a:chOff x="0" y="0"/>
          <a:chExt cx="0" cy="0"/>
        </a:xfrm>
      </p:grpSpPr>
      <p:pic>
        <p:nvPicPr>
          <p:cNvPr id="429" name="Google Shape;429;p61" descr="blancpain-only-watch-2007-2.jpg"/>
          <p:cNvPicPr preferRelativeResize="0"/>
          <p:nvPr/>
        </p:nvPicPr>
        <p:blipFill rotWithShape="1">
          <a:blip r:embed="rId2">
            <a:alphaModFix/>
          </a:blip>
          <a:srcRect/>
          <a:stretch/>
        </p:blipFill>
        <p:spPr>
          <a:xfrm>
            <a:off x="812805" y="1093044"/>
            <a:ext cx="10617199" cy="5311659"/>
          </a:xfrm>
          <a:prstGeom prst="rect">
            <a:avLst/>
          </a:prstGeom>
          <a:noFill/>
          <a:ln>
            <a:noFill/>
          </a:ln>
        </p:spPr>
      </p:pic>
      <p:sp>
        <p:nvSpPr>
          <p:cNvPr id="430" name="Google Shape;430;p61"/>
          <p:cNvSpPr/>
          <p:nvPr/>
        </p:nvSpPr>
        <p:spPr>
          <a:xfrm>
            <a:off x="571463" y="852471"/>
            <a:ext cx="11620538" cy="528641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6">
              <a:solidFill>
                <a:schemeClr val="lt1"/>
              </a:solidFill>
              <a:latin typeface="Arial"/>
              <a:ea typeface="Arial"/>
              <a:cs typeface="Arial"/>
              <a:sym typeface="Arial"/>
            </a:endParaRPr>
          </a:p>
        </p:txBody>
      </p:sp>
      <p:sp>
        <p:nvSpPr>
          <p:cNvPr id="431" name="Google Shape;431;p61"/>
          <p:cNvSpPr txBox="1">
            <a:spLocks noGrp="1"/>
          </p:cNvSpPr>
          <p:nvPr>
            <p:ph type="title"/>
          </p:nvPr>
        </p:nvSpPr>
        <p:spPr>
          <a:xfrm>
            <a:off x="1219248" y="274638"/>
            <a:ext cx="10972800" cy="11430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2" name="Google Shape;432;p61"/>
          <p:cNvSpPr txBox="1">
            <a:spLocks noGrp="1"/>
          </p:cNvSpPr>
          <p:nvPr>
            <p:ph type="body" idx="1"/>
          </p:nvPr>
        </p:nvSpPr>
        <p:spPr>
          <a:xfrm>
            <a:off x="609605" y="1571615"/>
            <a:ext cx="10972800" cy="4525963"/>
          </a:xfrm>
          <a:prstGeom prst="rect">
            <a:avLst/>
          </a:prstGeom>
          <a:noFill/>
          <a:ln>
            <a:noFill/>
          </a:ln>
        </p:spPr>
        <p:txBody>
          <a:bodyPr spcFirstLastPara="1" wrap="square" lIns="0" tIns="0" rIns="0" bIns="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33" name="Google Shape;433;p61" descr="Pfeil-rot"/>
          <p:cNvPicPr preferRelativeResize="0"/>
          <p:nvPr/>
        </p:nvPicPr>
        <p:blipFill rotWithShape="1">
          <a:blip r:embed="rId3">
            <a:alphaModFix/>
          </a:blip>
          <a:srcRect/>
          <a:stretch/>
        </p:blipFill>
        <p:spPr>
          <a:xfrm>
            <a:off x="666713" y="571485"/>
            <a:ext cx="605366" cy="212726"/>
          </a:xfrm>
          <a:prstGeom prst="rect">
            <a:avLst/>
          </a:prstGeom>
          <a:noFill/>
          <a:ln>
            <a:noFill/>
          </a:ln>
        </p:spPr>
      </p:pic>
      <p:pic>
        <p:nvPicPr>
          <p:cNvPr id="434" name="Google Shape;434;p61"/>
          <p:cNvPicPr preferRelativeResize="0"/>
          <p:nvPr/>
        </p:nvPicPr>
        <p:blipFill rotWithShape="1">
          <a:blip r:embed="rId4">
            <a:alphaModFix/>
          </a:blip>
          <a:srcRect/>
          <a:stretch/>
        </p:blipFill>
        <p:spPr>
          <a:xfrm>
            <a:off x="380963" y="6286526"/>
            <a:ext cx="542863" cy="500040"/>
          </a:xfrm>
          <a:prstGeom prst="rect">
            <a:avLst/>
          </a:prstGeom>
          <a:noFill/>
          <a:ln>
            <a:noFill/>
          </a:ln>
        </p:spPr>
      </p:pic>
      <p:pic>
        <p:nvPicPr>
          <p:cNvPr id="435" name="Google Shape;435;p61" descr="CAULOGO weiß"/>
          <p:cNvPicPr preferRelativeResize="0"/>
          <p:nvPr/>
        </p:nvPicPr>
        <p:blipFill rotWithShape="1">
          <a:blip r:embed="rId5">
            <a:alphaModFix/>
          </a:blip>
          <a:srcRect/>
          <a:stretch/>
        </p:blipFill>
        <p:spPr>
          <a:xfrm>
            <a:off x="1025076" y="6273820"/>
            <a:ext cx="647065" cy="547326"/>
          </a:xfrm>
          <a:prstGeom prst="rect">
            <a:avLst/>
          </a:prstGeom>
          <a:noFill/>
          <a:ln>
            <a:noFill/>
          </a:ln>
        </p:spPr>
      </p:pic>
      <p:sp>
        <p:nvSpPr>
          <p:cNvPr id="436" name="Google Shape;436;p61"/>
          <p:cNvSpPr txBox="1">
            <a:spLocks noGrp="1"/>
          </p:cNvSpPr>
          <p:nvPr>
            <p:ph type="body" idx="2"/>
          </p:nvPr>
        </p:nvSpPr>
        <p:spPr>
          <a:xfrm>
            <a:off x="6381755" y="6143648"/>
            <a:ext cx="5238748" cy="714356"/>
          </a:xfrm>
          <a:prstGeom prst="rect">
            <a:avLst/>
          </a:prstGeom>
          <a:noFill/>
          <a:ln>
            <a:noFill/>
          </a:ln>
        </p:spPr>
        <p:txBody>
          <a:bodyPr spcFirstLastPara="1" wrap="square" lIns="0" tIns="0" rIns="0" bIns="0" anchor="t" anchorCtr="0">
            <a:noAutofit/>
          </a:bodyPr>
          <a:lstStyle>
            <a:lvl1pPr marL="457200" lvl="0" indent="-228600" algn="l">
              <a:spcBef>
                <a:spcPts val="90"/>
              </a:spcBef>
              <a:spcAft>
                <a:spcPts val="0"/>
              </a:spcAft>
              <a:buClr>
                <a:schemeClr val="dk1"/>
              </a:buClr>
              <a:buSzPts val="452"/>
              <a:buFont typeface="Arial"/>
              <a:buNone/>
              <a:defRPr sz="452"/>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955761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elfolie">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rtlCol="0" anchor="b">
            <a:noAutofit/>
          </a:bodyPr>
          <a:lstStyle>
            <a:lvl1pPr algn="l">
              <a:defRPr sz="3600" cap="all" spc="150" baseline="0">
                <a:solidFill>
                  <a:schemeClr val="tx1">
                    <a:lumMod val="75000"/>
                    <a:lumOff val="25000"/>
                  </a:schemeClr>
                </a:solidFill>
              </a:defRPr>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6416041" y="5586890"/>
            <a:ext cx="4941770" cy="396660"/>
          </a:xfrm>
        </p:spPr>
        <p:txBody>
          <a:bodyPr rtlCol="0">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pic>
        <p:nvPicPr>
          <p:cNvPr id="8" name="Grafik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34184361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agesordnung">
    <p:bg>
      <p:bgPr>
        <a:solidFill>
          <a:schemeClr val="bg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el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tx1">
                    <a:lumMod val="75000"/>
                    <a:lumOff val="25000"/>
                  </a:schemeClr>
                </a:solidFill>
              </a:defRPr>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2DA41CE6-5A88-4C5C-B2A4-6A5D2153B16F}"/>
              </a:ext>
            </a:extLst>
          </p:cNvPr>
          <p:cNvSpPr>
            <a:spLocks noGrp="1"/>
          </p:cNvSpPr>
          <p:nvPr>
            <p:ph idx="1" hasCustomPrompt="1"/>
          </p:nvPr>
        </p:nvSpPr>
        <p:spPr>
          <a:xfrm>
            <a:off x="1333499" y="2924175"/>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vl1pPr>
          </a:lstStyle>
          <a:p>
            <a:pPr rtl="0"/>
            <a:r>
              <a:rPr lang="de-DE" noProof="0"/>
              <a:t>20XX</a:t>
            </a:r>
          </a:p>
        </p:txBody>
      </p:sp>
      <p:sp>
        <p:nvSpPr>
          <p:cNvPr id="5" name="Fußzeilenplatzhalt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vl1pPr>
          </a:lstStyle>
          <a:p>
            <a:pPr rtl="0"/>
            <a:r>
              <a:rPr lang="de-DE" noProof="0"/>
              <a:t>Verkaufspräsentation</a:t>
            </a:r>
          </a:p>
        </p:txBody>
      </p:sp>
      <p:sp>
        <p:nvSpPr>
          <p:cNvPr id="6" name="Foliennummernplatzhalt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vl1pPr>
          </a:lstStyle>
          <a:p>
            <a:pPr rtl="0"/>
            <a:fld id="{B5CEABB6-07DC-46E8-9B57-56EC44A396E5}" type="slidenum">
              <a:rPr lang="de-DE" noProof="0" smtClean="0"/>
              <a:t>‹Nr.›</a:t>
            </a:fld>
            <a:endParaRPr lang="de-DE" noProof="0"/>
          </a:p>
        </p:txBody>
      </p:sp>
    </p:spTree>
    <p:extLst>
      <p:ext uri="{BB962C8B-B14F-4D97-AF65-F5344CB8AC3E}">
        <p14:creationId xmlns:p14="http://schemas.microsoft.com/office/powerpoint/2010/main" val="14762052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Zeitachse">
    <p:spTree>
      <p:nvGrpSpPr>
        <p:cNvPr id="1" name=""/>
        <p:cNvGrpSpPr/>
        <p:nvPr/>
      </p:nvGrpSpPr>
      <p:grpSpPr>
        <a:xfrm>
          <a:off x="0" y="0"/>
          <a:ext cx="0" cy="0"/>
          <a:chOff x="0" y="0"/>
          <a:chExt cx="0" cy="0"/>
        </a:xfrm>
      </p:grpSpPr>
      <p:sp>
        <p:nvSpPr>
          <p:cNvPr id="12" name="Grafik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de-DE" noProof="0"/>
          </a:p>
        </p:txBody>
      </p:sp>
      <p:sp>
        <p:nvSpPr>
          <p:cNvPr id="2" name="Titel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de-DE" noProof="0"/>
              <a:t>TITEL DURCH KLICKEN BEARBEITEN</a:t>
            </a:r>
          </a:p>
        </p:txBody>
      </p:sp>
      <p:sp>
        <p:nvSpPr>
          <p:cNvPr id="16" name="Textplatzhalt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de-DE" noProof="0"/>
              <a:t>MASTERTEXTFORMAT DURCH KLICKEN BEARBEITEN</a:t>
            </a:r>
          </a:p>
        </p:txBody>
      </p:sp>
      <p:sp>
        <p:nvSpPr>
          <p:cNvPr id="17" name="Textplatzhalt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de-DE" noProof="0"/>
              <a:t>MASTERTEXTFORMAT DURCH KLICKEN BEARBEITEN</a:t>
            </a:r>
          </a:p>
        </p:txBody>
      </p:sp>
      <p:sp>
        <p:nvSpPr>
          <p:cNvPr id="18" name="Textplatzhalt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de-DE" noProof="0"/>
              <a:t>MASTERTEXTFORMAT DURCH KLICKEN BEARBEITEN</a:t>
            </a:r>
          </a:p>
        </p:txBody>
      </p:sp>
      <p:sp>
        <p:nvSpPr>
          <p:cNvPr id="19" name="Textplatzhalt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de-DE" noProof="0"/>
              <a:t>MASTERTEXTFORMAT DURCH KLICKEN BEARBEITEN</a:t>
            </a:r>
          </a:p>
        </p:txBody>
      </p:sp>
      <p:sp>
        <p:nvSpPr>
          <p:cNvPr id="34" name="Textplatzhalt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de-DE" noProof="0"/>
              <a:t>Textmasterformat durch Klicken bearbeiten</a:t>
            </a:r>
          </a:p>
        </p:txBody>
      </p:sp>
      <p:sp>
        <p:nvSpPr>
          <p:cNvPr id="35" name="Textplatzhalt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de-DE" noProof="0"/>
              <a:t>Textmasterformat durch Klicken bearbeiten</a:t>
            </a:r>
          </a:p>
        </p:txBody>
      </p:sp>
      <p:sp>
        <p:nvSpPr>
          <p:cNvPr id="36" name="Textplatzhalt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de-DE" noProof="0"/>
              <a:t>Textmasterformat durch Klicken bearbeiten</a:t>
            </a:r>
          </a:p>
        </p:txBody>
      </p:sp>
      <p:sp>
        <p:nvSpPr>
          <p:cNvPr id="37" name="Textplatzhalt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de-DE" noProof="0"/>
              <a:t>Textmasterformat durch Klicken bearbeiten</a:t>
            </a:r>
          </a:p>
        </p:txBody>
      </p:sp>
      <p:cxnSp>
        <p:nvCxnSpPr>
          <p:cNvPr id="3" name="Gerader Verbinde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Gerader Verbinde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Gerader Verbinde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Gerader Verbinde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umsplatzhalter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sz="900">
                <a:solidFill>
                  <a:srgbClr val="898989"/>
                </a:solidFill>
              </a:defRPr>
            </a:lvl1pPr>
          </a:lstStyle>
          <a:p>
            <a:pPr rtl="0"/>
            <a:r>
              <a:rPr lang="de-DE" noProof="0"/>
              <a:t>20XX</a:t>
            </a:r>
          </a:p>
        </p:txBody>
      </p:sp>
      <p:sp>
        <p:nvSpPr>
          <p:cNvPr id="6" name="Fußzeilenplatzhalt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rtlCol="0"/>
          <a:lstStyle>
            <a:lvl1pPr algn="l">
              <a:defRPr sz="900"/>
            </a:lvl1pPr>
          </a:lstStyle>
          <a:p>
            <a:pPr rtl="0"/>
            <a:r>
              <a:rPr lang="de-DE" noProof="0"/>
              <a:t>Verkaufspräsentation</a:t>
            </a:r>
          </a:p>
        </p:txBody>
      </p:sp>
      <p:sp>
        <p:nvSpPr>
          <p:cNvPr id="7" name="Foliennummernplatzhalt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sz="900"/>
            </a:lvl1pPr>
          </a:lstStyle>
          <a:p>
            <a:pPr rtl="0"/>
            <a:fld id="{B5CEABB6-07DC-46E8-9B57-56EC44A396E5}" type="slidenum">
              <a:rPr lang="de-DE" noProof="0" smtClean="0"/>
              <a:t>‹Nr.›</a:t>
            </a:fld>
            <a:endParaRPr lang="de-DE" noProof="0"/>
          </a:p>
        </p:txBody>
      </p:sp>
    </p:spTree>
    <p:extLst>
      <p:ext uri="{BB962C8B-B14F-4D97-AF65-F5344CB8AC3E}">
        <p14:creationId xmlns:p14="http://schemas.microsoft.com/office/powerpoint/2010/main" val="57467548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halt 3 Spalte">
    <p:bg>
      <p:bgPr>
        <a:solidFill>
          <a:schemeClr val="accent2"/>
        </a:solidFill>
        <a:effectLst/>
      </p:bgPr>
    </p:bg>
    <p:spTree>
      <p:nvGrpSpPr>
        <p:cNvPr id="1" name=""/>
        <p:cNvGrpSpPr/>
        <p:nvPr/>
      </p:nvGrpSpPr>
      <p:grpSpPr>
        <a:xfrm>
          <a:off x="0" y="0"/>
          <a:ext cx="0" cy="0"/>
          <a:chOff x="0" y="0"/>
          <a:chExt cx="0" cy="0"/>
        </a:xfrm>
      </p:grpSpPr>
      <p:sp>
        <p:nvSpPr>
          <p:cNvPr id="14" name="Titel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de-DE" noProof="0"/>
              <a:t>TITELMASTERFORMAT DURCH KLICKEN BEARBEITEN</a:t>
            </a:r>
          </a:p>
        </p:txBody>
      </p:sp>
      <p:sp>
        <p:nvSpPr>
          <p:cNvPr id="15" name="Textplatzhalt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rtl="0"/>
            <a:r>
              <a:rPr lang="de-DE" noProof="0"/>
              <a:t>UNTERTITEL DURCH KLICKEN HINZUFÜGEN</a:t>
            </a:r>
          </a:p>
        </p:txBody>
      </p:sp>
      <p:sp>
        <p:nvSpPr>
          <p:cNvPr id="17" name="Textplatzhalt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de-DE" noProof="0"/>
              <a:t>Klicken Sie, um Text hinzuzufügen.</a:t>
            </a:r>
          </a:p>
        </p:txBody>
      </p:sp>
      <p:sp>
        <p:nvSpPr>
          <p:cNvPr id="31" name="Textplatzhalt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de-DE" noProof="0"/>
              <a:t>UNTERTITEL DURCH KLICKEN HINZUFÜGEN</a:t>
            </a:r>
          </a:p>
        </p:txBody>
      </p:sp>
      <p:sp>
        <p:nvSpPr>
          <p:cNvPr id="32" name="Textplatzhalt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de-DE" noProof="0"/>
              <a:t>Klicken Sie, um Text hinzuzufügen.</a:t>
            </a:r>
          </a:p>
        </p:txBody>
      </p:sp>
      <p:sp>
        <p:nvSpPr>
          <p:cNvPr id="33" name="Textplatzhalt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de-DE" noProof="0"/>
              <a:t>UNTERTITEL DURCH KLICKEN HINZUFÜGEN</a:t>
            </a:r>
          </a:p>
        </p:txBody>
      </p:sp>
      <p:sp>
        <p:nvSpPr>
          <p:cNvPr id="34" name="Textplatzhalt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de-DE" noProof="0"/>
              <a:t>Klicken Sie, um Text hinzuzufügen.</a:t>
            </a:r>
          </a:p>
        </p:txBody>
      </p:sp>
      <p:sp>
        <p:nvSpPr>
          <p:cNvPr id="12" name="Textplatzhalt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de-DE" noProof="0"/>
              <a:t>UNTERTITEL DURCH KLICKEN HINZUFÜGEN</a:t>
            </a:r>
          </a:p>
        </p:txBody>
      </p:sp>
      <p:sp>
        <p:nvSpPr>
          <p:cNvPr id="13" name="Textplatzhalt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de-DE" noProof="0"/>
              <a:t>Klicken Sie, um Text hinzuzufügen.</a:t>
            </a:r>
          </a:p>
        </p:txBody>
      </p:sp>
      <p:sp>
        <p:nvSpPr>
          <p:cNvPr id="3" name="Datumsplatzhalter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de-DE" noProof="0"/>
              <a:t>20XX</a:t>
            </a:r>
          </a:p>
        </p:txBody>
      </p:sp>
      <p:sp>
        <p:nvSpPr>
          <p:cNvPr id="4" name="Fußzeilenplatzhalt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de-DE" noProof="0" smtClean="0"/>
              <a:t>‹Nr.›</a:t>
            </a:fld>
            <a:endParaRPr lang="de-DE" noProof="0"/>
          </a:p>
        </p:txBody>
      </p:sp>
      <p:cxnSp>
        <p:nvCxnSpPr>
          <p:cNvPr id="2" name="Gerader Verbinde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fik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6450613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nhalt 2 Spalte">
    <p:bg>
      <p:bgPr>
        <a:solidFill>
          <a:schemeClr val="bg1"/>
        </a:solidFill>
        <a:effectLst/>
      </p:bgPr>
    </p:bg>
    <p:spTree>
      <p:nvGrpSpPr>
        <p:cNvPr id="1" name=""/>
        <p:cNvGrpSpPr/>
        <p:nvPr/>
      </p:nvGrpSpPr>
      <p:grpSpPr>
        <a:xfrm>
          <a:off x="0" y="0"/>
          <a:ext cx="0" cy="0"/>
          <a:chOff x="0" y="0"/>
          <a:chExt cx="0" cy="0"/>
        </a:xfrm>
      </p:grpSpPr>
      <p:sp>
        <p:nvSpPr>
          <p:cNvPr id="14" name="Titel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de-DE" noProof="0"/>
              <a:t>TITELMASTERFORMAT DURCH KLICKEN BEARBEITEN</a:t>
            </a:r>
          </a:p>
        </p:txBody>
      </p:sp>
      <p:sp>
        <p:nvSpPr>
          <p:cNvPr id="15" name="Textplatzhalt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de-DE" noProof="0"/>
              <a:t>UNTERTITEL DURCH KLICKEN HINZUFÜGEN</a:t>
            </a:r>
          </a:p>
        </p:txBody>
      </p:sp>
      <p:sp>
        <p:nvSpPr>
          <p:cNvPr id="17" name="Textplatzhalt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de-DE" noProof="0"/>
              <a:t>Klicken Sie, um Text hinzuzufügen.</a:t>
            </a:r>
          </a:p>
        </p:txBody>
      </p:sp>
      <p:sp>
        <p:nvSpPr>
          <p:cNvPr id="16" name="Textplatzhalt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de-DE" noProof="0"/>
              <a:t>UNTERTITEL DURCH KLICKEN HINZUFÜGEN</a:t>
            </a:r>
          </a:p>
        </p:txBody>
      </p:sp>
      <p:sp>
        <p:nvSpPr>
          <p:cNvPr id="18" name="Textplatzhalt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de-DE" noProof="0"/>
              <a:t>Klicken Sie, um Text hinzuzufügen.</a:t>
            </a:r>
          </a:p>
        </p:txBody>
      </p:sp>
      <p:sp>
        <p:nvSpPr>
          <p:cNvPr id="19" name="Textplatzhalt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de-DE" noProof="0"/>
              <a:t>UNTERTITEL DURCH KLICKEN HINZUFÜGEN</a:t>
            </a:r>
          </a:p>
        </p:txBody>
      </p:sp>
      <p:sp>
        <p:nvSpPr>
          <p:cNvPr id="20" name="Textplatzhalt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de-DE" noProof="0"/>
              <a:t>Klicken Sie, um Text hinzuzufügen.</a:t>
            </a:r>
          </a:p>
        </p:txBody>
      </p:sp>
      <p:sp>
        <p:nvSpPr>
          <p:cNvPr id="23" name="Textplatzhalt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de-DE" noProof="0"/>
              <a:t>UNTERTITEL DURCH KLICKEN HINZUFÜGEN</a:t>
            </a:r>
          </a:p>
        </p:txBody>
      </p:sp>
      <p:sp>
        <p:nvSpPr>
          <p:cNvPr id="24" name="Textplatzhalt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de-DE" noProof="0"/>
              <a:t>Klicken Sie, um Text hinzuzufügen.</a:t>
            </a:r>
          </a:p>
        </p:txBody>
      </p:sp>
      <p:sp>
        <p:nvSpPr>
          <p:cNvPr id="3" name="Datumsplatzhalt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vl1pPr>
          </a:lstStyle>
          <a:p>
            <a:pPr rtl="0"/>
            <a:r>
              <a:rPr lang="de-DE" noProof="0"/>
              <a:t>20XX</a:t>
            </a:r>
          </a:p>
        </p:txBody>
      </p:sp>
      <p:sp>
        <p:nvSpPr>
          <p:cNvPr id="4" name="Fußzeilenplatzhalt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vl1pPr>
          </a:lstStyle>
          <a:p>
            <a:pPr rtl="0"/>
            <a:r>
              <a:rPr lang="de-DE" noProof="0"/>
              <a:t>Verkaufspräsentation</a:t>
            </a:r>
          </a:p>
        </p:txBody>
      </p:sp>
      <p:sp>
        <p:nvSpPr>
          <p:cNvPr id="5" name="Foliennummernplatzhalt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de-DE" noProof="0" smtClean="0"/>
              <a:pPr rtl="0"/>
              <a:t>‹Nr.›</a:t>
            </a:fld>
            <a:endParaRPr lang="de-DE" noProof="0"/>
          </a:p>
        </p:txBody>
      </p:sp>
      <p:pic>
        <p:nvPicPr>
          <p:cNvPr id="2" name="Grafik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4165884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Einführung">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lumMod val="75000"/>
                    <a:lumOff val="25000"/>
                  </a:schemeClr>
                </a:solidFill>
                <a:latin typeface="+mj-lt"/>
                <a:ea typeface="+mj-ea"/>
                <a:cs typeface="+mj-cs"/>
              </a:defRPr>
            </a:lvl1p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92FD4279-EA62-4397-878A-73F4948DB176}"/>
              </a:ext>
            </a:extLst>
          </p:cNvPr>
          <p:cNvSpPr>
            <a:spLocks noGrp="1"/>
          </p:cNvSpPr>
          <p:nvPr>
            <p:ph type="body" idx="1" hasCustomPrompt="1"/>
          </p:nvPr>
        </p:nvSpPr>
        <p:spPr>
          <a:xfrm>
            <a:off x="1362075" y="3660774"/>
            <a:ext cx="5111750" cy="1525588"/>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noProof="0"/>
              <a:t>Textmasterformat durch Klicken bearbeiten</a:t>
            </a:r>
          </a:p>
        </p:txBody>
      </p:sp>
      <p:cxnSp>
        <p:nvCxnSpPr>
          <p:cNvPr id="14" name="Gerader Verbinde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umsplatzhalt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rtlCol="0"/>
          <a:lstStyle>
            <a:lvl1pPr>
              <a:defRPr sz="900"/>
            </a:lvl1pPr>
          </a:lstStyle>
          <a:p>
            <a:pPr rtl="0"/>
            <a:r>
              <a:rPr lang="de-DE" noProof="0"/>
              <a:t>20XX</a:t>
            </a:r>
          </a:p>
        </p:txBody>
      </p:sp>
      <p:sp>
        <p:nvSpPr>
          <p:cNvPr id="10" name="Fußzeilenplatzhalt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rtlCol="0"/>
          <a:lstStyle>
            <a:lvl1pPr>
              <a:defRPr sz="900"/>
            </a:lvl1pPr>
          </a:lstStyle>
          <a:p>
            <a:pPr rtl="0"/>
            <a:r>
              <a:rPr lang="de-DE" noProof="0"/>
              <a:t>Verkaufspräsentation</a:t>
            </a:r>
          </a:p>
        </p:txBody>
      </p:sp>
      <p:sp>
        <p:nvSpPr>
          <p:cNvPr id="11" name="Foliennummernplatzhalt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de-DE" noProof="0" smtClean="0"/>
              <a:t>‹Nr.›</a:t>
            </a:fld>
            <a:endParaRPr lang="de-DE" noProof="0"/>
          </a:p>
        </p:txBody>
      </p:sp>
    </p:spTree>
    <p:extLst>
      <p:ext uri="{BB962C8B-B14F-4D97-AF65-F5344CB8AC3E}">
        <p14:creationId xmlns:p14="http://schemas.microsoft.com/office/powerpoint/2010/main" val="39958732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bschnittsumbruch">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tx1">
                    <a:lumMod val="75000"/>
                    <a:lumOff val="25000"/>
                  </a:schemeClr>
                </a:solidFill>
              </a:defRPr>
            </a:lvl1pPr>
          </a:lstStyle>
          <a:p>
            <a:pPr rtl="0"/>
            <a:r>
              <a:rPr lang="de-DE" noProof="0"/>
              <a:t>TITELMASTERFORMAT DURCH KLICKEN BEARBEITEN</a:t>
            </a:r>
          </a:p>
        </p:txBody>
      </p:sp>
      <p:pic>
        <p:nvPicPr>
          <p:cNvPr id="5" name="Grafik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348029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el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de-DE" noProof="0"/>
              <a:t>TITELMASTERFORMAT DURCH KLICKEN BEARBEITEN</a:t>
            </a:r>
          </a:p>
        </p:txBody>
      </p:sp>
      <p:cxnSp>
        <p:nvCxnSpPr>
          <p:cNvPr id="9" name="Gerader Verbinde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platzhalt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de-DE" noProof="0"/>
              <a:t>UNTERTITEL DURCH KLICKEN HINZUFÜGEN</a:t>
            </a:r>
          </a:p>
        </p:txBody>
      </p:sp>
      <p:sp>
        <p:nvSpPr>
          <p:cNvPr id="12" name="Textplatzhalt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de-DE" noProof="0"/>
              <a:t>Klicken Sie, um Text hinzuzufügen.</a:t>
            </a:r>
          </a:p>
        </p:txBody>
      </p:sp>
      <p:sp>
        <p:nvSpPr>
          <p:cNvPr id="13" name="Textplatzhalt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de-DE" noProof="0"/>
              <a:t>UNTERTITEL DURCH KLICKEN HINZUFÜGEN</a:t>
            </a:r>
          </a:p>
        </p:txBody>
      </p:sp>
      <p:sp>
        <p:nvSpPr>
          <p:cNvPr id="14" name="Textplatzhalt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de-DE" noProof="0"/>
              <a:t>Klicken Sie, um Text hinzuzufügen.</a:t>
            </a:r>
          </a:p>
        </p:txBody>
      </p:sp>
      <p:sp>
        <p:nvSpPr>
          <p:cNvPr id="15" name="Textplatzhalt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de-DE" noProof="0"/>
              <a:t>UNTERTITEL DURCH KLICKEN HINZUFÜGEN</a:t>
            </a:r>
          </a:p>
        </p:txBody>
      </p:sp>
      <p:sp>
        <p:nvSpPr>
          <p:cNvPr id="16" name="Textplatzhalt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de-DE" noProof="0"/>
              <a:t>Klicken Sie, um Text hinzuzufügen.</a:t>
            </a:r>
          </a:p>
        </p:txBody>
      </p:sp>
      <p:sp>
        <p:nvSpPr>
          <p:cNvPr id="17" name="Datumsplatzhalt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rtlCol="0"/>
          <a:lstStyle>
            <a:lvl1pPr>
              <a:defRPr sz="900"/>
            </a:lvl1pPr>
          </a:lstStyle>
          <a:p>
            <a:pPr rtl="0"/>
            <a:r>
              <a:rPr lang="de-DE" noProof="0"/>
              <a:t>20XX</a:t>
            </a:r>
          </a:p>
        </p:txBody>
      </p:sp>
      <p:sp>
        <p:nvSpPr>
          <p:cNvPr id="18" name="Fußzeilenplatzhalt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rtlCol="0"/>
          <a:lstStyle>
            <a:lvl1pPr>
              <a:defRPr sz="900"/>
            </a:lvl1pPr>
          </a:lstStyle>
          <a:p>
            <a:pPr rtl="0"/>
            <a:r>
              <a:rPr lang="de-DE" noProof="0"/>
              <a:t>Verkaufspräsentation</a:t>
            </a:r>
          </a:p>
        </p:txBody>
      </p:sp>
      <p:sp>
        <p:nvSpPr>
          <p:cNvPr id="19" name="Foliennummernplatzhalt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de-DE" noProof="0" smtClean="0"/>
              <a:pPr rtl="0"/>
              <a:t>‹Nr.›</a:t>
            </a:fld>
            <a:endParaRPr lang="de-DE" noProof="0"/>
          </a:p>
        </p:txBody>
      </p:sp>
    </p:spTree>
    <p:extLst>
      <p:ext uri="{BB962C8B-B14F-4D97-AF65-F5344CB8AC3E}">
        <p14:creationId xmlns:p14="http://schemas.microsoft.com/office/powerpoint/2010/main" val="4274387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462DC4-897A-8071-B2FD-4E4AE238286D}"/>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Inhaltsplatzhalter 2">
            <a:extLst>
              <a:ext uri="{FF2B5EF4-FFF2-40B4-BE49-F238E27FC236}">
                <a16:creationId xmlns:a16="http://schemas.microsoft.com/office/drawing/2014/main" id="{FA462CF2-CEB2-6ACC-D498-66F41E64AF22}"/>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0E501F16-6FF2-7278-3F14-4F047B553D91}"/>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F6076555-BB27-96EA-4BE5-82FD8F2D1997}"/>
              </a:ext>
            </a:extLst>
          </p:cNvPr>
          <p:cNvSpPr txBox="1">
            <a:spLocks noGrp="1"/>
          </p:cNvSpPr>
          <p:nvPr>
            <p:ph type="dt" sz="half" idx="7"/>
          </p:nvPr>
        </p:nvSpPr>
        <p:spPr/>
        <p:txBody>
          <a:bodyPr/>
          <a:lstStyle>
            <a:lvl1pPr>
              <a:defRPr/>
            </a:lvl1pPr>
          </a:lstStyle>
          <a:p>
            <a:pPr lvl="0"/>
            <a:fld id="{156A1ED6-B9DC-4120-8A94-1E31FC56F3EA}" type="datetime1">
              <a:rPr lang="de-DE"/>
              <a:pPr lvl="0"/>
              <a:t>20.04.2025</a:t>
            </a:fld>
            <a:endParaRPr lang="de-DE"/>
          </a:p>
        </p:txBody>
      </p:sp>
      <p:sp>
        <p:nvSpPr>
          <p:cNvPr id="6" name="Fußzeilenplatzhalter 5">
            <a:extLst>
              <a:ext uri="{FF2B5EF4-FFF2-40B4-BE49-F238E27FC236}">
                <a16:creationId xmlns:a16="http://schemas.microsoft.com/office/drawing/2014/main" id="{932B1AD8-6353-A726-B439-5054C47EC3F4}"/>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9D272668-151B-AFA7-D00F-B47F4D7B9F43}"/>
              </a:ext>
            </a:extLst>
          </p:cNvPr>
          <p:cNvSpPr txBox="1">
            <a:spLocks noGrp="1"/>
          </p:cNvSpPr>
          <p:nvPr>
            <p:ph type="sldNum" sz="quarter" idx="8"/>
          </p:nvPr>
        </p:nvSpPr>
        <p:spPr/>
        <p:txBody>
          <a:bodyPr/>
          <a:lstStyle>
            <a:lvl1pPr>
              <a:defRPr/>
            </a:lvl1pPr>
          </a:lstStyle>
          <a:p>
            <a:pPr lvl="0"/>
            <a:fld id="{25821E0D-2489-4FBA-AD88-E581AB19CF96}" type="slidenum">
              <a:t>‹Nr.›</a:t>
            </a:fld>
            <a:endParaRPr lang="de-DE"/>
          </a:p>
        </p:txBody>
      </p:sp>
    </p:spTree>
    <p:extLst>
      <p:ext uri="{BB962C8B-B14F-4D97-AF65-F5344CB8AC3E}">
        <p14:creationId xmlns:p14="http://schemas.microsoft.com/office/powerpoint/2010/main" val="2784287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rei Inhalte">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 DURCH KLICKEN BEARBEITEN</a:t>
            </a:r>
          </a:p>
        </p:txBody>
      </p:sp>
      <p:sp>
        <p:nvSpPr>
          <p:cNvPr id="4" name="Inhaltsplatzhalt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243104"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de-DE" noProof="0"/>
              <a:t>MASTERTEXT DURCH KLICKEN BEARBEITEN</a:t>
            </a:r>
          </a:p>
        </p:txBody>
      </p:sp>
      <p:sp>
        <p:nvSpPr>
          <p:cNvPr id="6" name="Inhaltsplatzhalter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647665" y="3834606"/>
            <a:ext cx="2896671"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21" name="Textplatzhalt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 DURCH KLICKEN BEARBEITEN</a:t>
            </a:r>
          </a:p>
        </p:txBody>
      </p:sp>
      <p:sp>
        <p:nvSpPr>
          <p:cNvPr id="22" name="Inhaltsplatzhalter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8066421"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Datumsplatzhalt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de-DE" noProof="0"/>
              <a:t>20XX</a:t>
            </a:r>
          </a:p>
        </p:txBody>
      </p:sp>
      <p:sp>
        <p:nvSpPr>
          <p:cNvPr id="8" name="Fußzeilenplatzhalt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de-DE" noProof="0"/>
              <a:t>Verkaufspräsentation</a:t>
            </a:r>
          </a:p>
        </p:txBody>
      </p:sp>
      <p:sp>
        <p:nvSpPr>
          <p:cNvPr id="9" name="Foliennummernplatzhalt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de-DE" noProof="0" smtClean="0"/>
              <a:t>‹Nr.›</a:t>
            </a:fld>
            <a:endParaRPr lang="de-DE" noProof="0"/>
          </a:p>
        </p:txBody>
      </p:sp>
      <p:cxnSp>
        <p:nvCxnSpPr>
          <p:cNvPr id="16" name="Gerader Verbinde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416460"/>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Marktvergleich">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a:t>
            </a:r>
          </a:p>
        </p:txBody>
      </p:sp>
      <p:sp>
        <p:nvSpPr>
          <p:cNvPr id="23" name="Textplatzhalt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a:t>
            </a:r>
          </a:p>
        </p:txBody>
      </p:sp>
      <p:sp>
        <p:nvSpPr>
          <p:cNvPr id="24" name="Textplatzhalt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a:t>
            </a:r>
          </a:p>
        </p:txBody>
      </p:sp>
      <p:sp>
        <p:nvSpPr>
          <p:cNvPr id="4" name="Inhaltsplatzhalt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129698"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de-DE" noProof="0"/>
              <a:t>Zum Bearbeiten klicken</a:t>
            </a:r>
          </a:p>
        </p:txBody>
      </p:sp>
      <p:sp>
        <p:nvSpPr>
          <p:cNvPr id="6" name="Inhaltsplatzhalter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526261" y="4824188"/>
            <a:ext cx="3139479" cy="462927"/>
          </a:xfrm>
        </p:spPr>
        <p:txBody>
          <a:bodyPr rtlCol="0">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de-DE" noProof="0"/>
              <a:t>Zum Bearbeiten klicken</a:t>
            </a:r>
          </a:p>
        </p:txBody>
      </p:sp>
      <p:sp>
        <p:nvSpPr>
          <p:cNvPr id="22" name="Inhaltsplatzhalter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7938210"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de-DE" noProof="0"/>
              <a:t>Zum Bearbeiten klicken</a:t>
            </a:r>
          </a:p>
        </p:txBody>
      </p:sp>
      <p:pic>
        <p:nvPicPr>
          <p:cNvPr id="11" name="Grafik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fik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fik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Inhaltsplatzhalter 3">
            <a:extLst>
              <a:ext uri="{FF2B5EF4-FFF2-40B4-BE49-F238E27FC236}">
                <a16:creationId xmlns:a16="http://schemas.microsoft.com/office/drawing/2014/main" id="{82D8880F-3EAC-45C9-91F2-19A193791A18}"/>
              </a:ext>
            </a:extLst>
          </p:cNvPr>
          <p:cNvSpPr>
            <a:spLocks noGrp="1"/>
          </p:cNvSpPr>
          <p:nvPr>
            <p:ph sz="half" idx="17" hasCustomPrompt="1"/>
          </p:nvPr>
        </p:nvSpPr>
        <p:spPr>
          <a:xfrm>
            <a:off x="1129698"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de-DE" noProof="0"/>
              <a:t>Textmasterformat durch Klicken bearbeiten</a:t>
            </a:r>
          </a:p>
        </p:txBody>
      </p:sp>
      <p:sp>
        <p:nvSpPr>
          <p:cNvPr id="26" name="Inhaltsplatzhalter 5">
            <a:extLst>
              <a:ext uri="{FF2B5EF4-FFF2-40B4-BE49-F238E27FC236}">
                <a16:creationId xmlns:a16="http://schemas.microsoft.com/office/drawing/2014/main" id="{9019518E-E850-403D-A5B5-4B53F8C4A56B}"/>
              </a:ext>
            </a:extLst>
          </p:cNvPr>
          <p:cNvSpPr>
            <a:spLocks noGrp="1"/>
          </p:cNvSpPr>
          <p:nvPr>
            <p:ph sz="quarter" idx="18" hasCustomPrompt="1"/>
          </p:nvPr>
        </p:nvSpPr>
        <p:spPr>
          <a:xfrm>
            <a:off x="4526261" y="5280763"/>
            <a:ext cx="3139479"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de-DE" noProof="0"/>
              <a:t>Textmasterformat durch Klicken bearbeiten</a:t>
            </a:r>
          </a:p>
          <a:p>
            <a:pPr lvl="1" rtl="0"/>
            <a:endParaRPr lang="de-DE" noProof="0"/>
          </a:p>
        </p:txBody>
      </p:sp>
      <p:sp>
        <p:nvSpPr>
          <p:cNvPr id="27" name="Inhaltsplatzhalter 3">
            <a:extLst>
              <a:ext uri="{FF2B5EF4-FFF2-40B4-BE49-F238E27FC236}">
                <a16:creationId xmlns:a16="http://schemas.microsoft.com/office/drawing/2014/main" id="{A8058154-45E5-403E-B714-AC85774F391F}"/>
              </a:ext>
            </a:extLst>
          </p:cNvPr>
          <p:cNvSpPr>
            <a:spLocks noGrp="1"/>
          </p:cNvSpPr>
          <p:nvPr>
            <p:ph sz="half" idx="19" hasCustomPrompt="1"/>
          </p:nvPr>
        </p:nvSpPr>
        <p:spPr>
          <a:xfrm>
            <a:off x="7938210"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de-DE" noProof="0"/>
              <a:t>Textmasterformat durch Klicken bearbeiten</a:t>
            </a:r>
          </a:p>
        </p:txBody>
      </p:sp>
      <p:sp>
        <p:nvSpPr>
          <p:cNvPr id="7" name="Datumsplatzhalt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de-DE" noProof="0"/>
              <a:t>20XX</a:t>
            </a:r>
          </a:p>
        </p:txBody>
      </p:sp>
      <p:sp>
        <p:nvSpPr>
          <p:cNvPr id="8" name="Fußzeilenplatzhalt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de-DE" noProof="0"/>
              <a:t>Verkaufspräsentation</a:t>
            </a:r>
          </a:p>
        </p:txBody>
      </p:sp>
      <p:sp>
        <p:nvSpPr>
          <p:cNvPr id="9" name="Foliennummernplatzhalt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de-DE" noProof="0" smtClean="0"/>
              <a:t>‹Nr.›</a:t>
            </a:fld>
            <a:endParaRPr lang="de-DE" noProof="0"/>
          </a:p>
        </p:txBody>
      </p:sp>
    </p:spTree>
    <p:extLst>
      <p:ext uri="{BB962C8B-B14F-4D97-AF65-F5344CB8AC3E}">
        <p14:creationId xmlns:p14="http://schemas.microsoft.com/office/powerpoint/2010/main" val="2271254430"/>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Zwei Inhalt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lumMod val="75000"/>
                    <a:lumOff val="25000"/>
                  </a:schemeClr>
                </a:solidFill>
                <a:latin typeface="+mj-lt"/>
                <a:ea typeface="+mj-ea"/>
                <a:cs typeface="+mj-cs"/>
              </a:defRPr>
            </a:lvl1p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 DURCH KLICKEN BEARBEITEN</a:t>
            </a:r>
          </a:p>
        </p:txBody>
      </p:sp>
      <p:sp>
        <p:nvSpPr>
          <p:cNvPr id="4" name="Inhaltsplatzhalt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2933700" y="3834606"/>
            <a:ext cx="3924300"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de-DE" noProof="0"/>
              <a:t>MASTERTEXT DURCH KLICKEN BEARBEITEN</a:t>
            </a:r>
          </a:p>
        </p:txBody>
      </p:sp>
      <p:sp>
        <p:nvSpPr>
          <p:cNvPr id="6" name="Inhaltsplatzhalter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7410173" y="3834606"/>
            <a:ext cx="3943627"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Datumsplatzhalt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de-DE" noProof="0"/>
              <a:t>20XX</a:t>
            </a:r>
          </a:p>
        </p:txBody>
      </p:sp>
      <p:sp>
        <p:nvSpPr>
          <p:cNvPr id="8" name="Fußzeilenplatzhalt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de-DE" noProof="0"/>
              <a:t>Verkaufspräsentation</a:t>
            </a:r>
          </a:p>
        </p:txBody>
      </p:sp>
      <p:sp>
        <p:nvSpPr>
          <p:cNvPr id="9" name="Foliennummernplatzhalt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de-DE" noProof="0" smtClean="0"/>
              <a:t>‹Nr.›</a:t>
            </a:fld>
            <a:endParaRPr lang="de-DE" noProof="0"/>
          </a:p>
        </p:txBody>
      </p:sp>
      <p:pic>
        <p:nvPicPr>
          <p:cNvPr id="11" name="Grafik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41969431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Quadrant">
    <p:spTree>
      <p:nvGrpSpPr>
        <p:cNvPr id="1" name=""/>
        <p:cNvGrpSpPr/>
        <p:nvPr/>
      </p:nvGrpSpPr>
      <p:grpSpPr>
        <a:xfrm>
          <a:off x="0" y="0"/>
          <a:ext cx="0" cy="0"/>
          <a:chOff x="0" y="0"/>
          <a:chExt cx="0" cy="0"/>
        </a:xfrm>
      </p:grpSpPr>
      <p:sp>
        <p:nvSpPr>
          <p:cNvPr id="27" name="Titel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rtlCol="0">
            <a:normAutofit/>
          </a:bodyPr>
          <a:lstStyle>
            <a:lvl1pPr algn="l">
              <a:defRPr lang="en-US" sz="2800" kern="1200" cap="all" spc="150" baseline="0" dirty="0">
                <a:solidFill>
                  <a:schemeClr val="tx1">
                    <a:lumMod val="75000"/>
                    <a:lumOff val="25000"/>
                  </a:schemeClr>
                </a:solidFill>
                <a:latin typeface="+mj-lt"/>
                <a:ea typeface="+mj-ea"/>
                <a:cs typeface="+mj-cs"/>
              </a:defRPr>
            </a:lvl1pPr>
          </a:lstStyle>
          <a:p>
            <a:pPr rtl="0"/>
            <a:r>
              <a:rPr lang="de-DE" noProof="0"/>
              <a:t>TITELMASTERFORMAT DURCH KLICKEN BEARBEITEN</a:t>
            </a:r>
          </a:p>
        </p:txBody>
      </p:sp>
      <p:sp>
        <p:nvSpPr>
          <p:cNvPr id="15" name="Textplatzhalter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rtlCol="0"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rtl="0"/>
            <a:r>
              <a:rPr lang="de-DE" noProof="0"/>
              <a:t>Klicken, um Namen hinzuzufügen</a:t>
            </a:r>
          </a:p>
        </p:txBody>
      </p:sp>
      <p:sp>
        <p:nvSpPr>
          <p:cNvPr id="18" name="Textplatzhalter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rtlCol="0"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rtl="0"/>
            <a:r>
              <a:rPr lang="de-DE" noProof="0"/>
              <a:t>Klicken, um Namen hinzuzufügen</a:t>
            </a:r>
          </a:p>
        </p:txBody>
      </p:sp>
      <p:sp>
        <p:nvSpPr>
          <p:cNvPr id="26" name="Textplatzhalter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rtlCol="0" anchor="ctr">
            <a:noAutofit/>
          </a:bodyPr>
          <a:lstStyle>
            <a:lvl1pPr marL="0" indent="0" algn="ctr">
              <a:lnSpc>
                <a:spcPct val="100000"/>
              </a:lnSpc>
              <a:buNone/>
              <a:defRPr sz="1400" b="1" cap="all" spc="0" baseline="0">
                <a:solidFill>
                  <a:schemeClr val="tx1">
                    <a:lumMod val="75000"/>
                    <a:lumOff val="25000"/>
                  </a:schemeClr>
                </a:solidFill>
                <a:latin typeface="+mn-lt"/>
              </a:defRPr>
            </a:lvl1pPr>
          </a:lstStyle>
          <a:p>
            <a:pPr lvl="0" rtl="0"/>
            <a:r>
              <a:rPr lang="de-DE" noProof="0"/>
              <a:t>Klicken, um Namen hinzuzufügen</a:t>
            </a:r>
          </a:p>
        </p:txBody>
      </p:sp>
      <p:sp>
        <p:nvSpPr>
          <p:cNvPr id="23" name="Textplatzhalter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rtlCol="0"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rtl="0"/>
            <a:r>
              <a:rPr lang="de-DE" noProof="0"/>
              <a:t>Klicken, um Namen hinzuzufügen</a:t>
            </a:r>
          </a:p>
        </p:txBody>
      </p:sp>
      <p:sp>
        <p:nvSpPr>
          <p:cNvPr id="17" name="Textplatzhalter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rtlCol="0"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rtl="0"/>
            <a:r>
              <a:rPr lang="de-DE" noProof="0"/>
              <a:t>Klicken, um Namen hinzuzufügen</a:t>
            </a:r>
          </a:p>
        </p:txBody>
      </p:sp>
      <p:sp>
        <p:nvSpPr>
          <p:cNvPr id="20" name="Textplatzhalter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rtlCol="0"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rtl="0"/>
            <a:r>
              <a:rPr lang="de-DE" noProof="0"/>
              <a:t>Klicken, um Namen hinzuzufügen</a:t>
            </a:r>
          </a:p>
        </p:txBody>
      </p:sp>
      <p:sp>
        <p:nvSpPr>
          <p:cNvPr id="19" name="Textplatzhalter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rtlCol="0"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rtl="0"/>
            <a:r>
              <a:rPr lang="de-DE" noProof="0"/>
              <a:t>Klicken, um Namen hinzuzufügen</a:t>
            </a:r>
          </a:p>
        </p:txBody>
      </p:sp>
      <p:sp>
        <p:nvSpPr>
          <p:cNvPr id="21" name="Textplatzhalter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rtlCol="0"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rtl="0"/>
            <a:r>
              <a:rPr lang="de-DE" noProof="0"/>
              <a:t>Klicken, um Namen hinzuzufügen</a:t>
            </a:r>
          </a:p>
        </p:txBody>
      </p:sp>
      <p:sp>
        <p:nvSpPr>
          <p:cNvPr id="16" name="Textplatzhalter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rtlCol="0"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rtl="0"/>
            <a:r>
              <a:rPr lang="de-DE" noProof="0"/>
              <a:t>Klicken, um Namen hinzuzufügen</a:t>
            </a:r>
          </a:p>
        </p:txBody>
      </p:sp>
      <p:sp>
        <p:nvSpPr>
          <p:cNvPr id="22" name="Textplatzhalter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rtlCol="0"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rtl="0"/>
            <a:r>
              <a:rPr lang="de-DE" noProof="0"/>
              <a:t>Klicken, um Namen hinzuzufügen</a:t>
            </a:r>
          </a:p>
        </p:txBody>
      </p:sp>
      <p:cxnSp>
        <p:nvCxnSpPr>
          <p:cNvPr id="24" name="Gerader Verbinder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Datumsplatzhalter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rtlCol="0"/>
          <a:lstStyle>
            <a:lvl1pPr>
              <a:defRPr sz="900"/>
            </a:lvl1pPr>
          </a:lstStyle>
          <a:p>
            <a:pPr rtl="0"/>
            <a:r>
              <a:rPr lang="de-DE" noProof="0"/>
              <a:t>20XX</a:t>
            </a:r>
          </a:p>
        </p:txBody>
      </p:sp>
      <p:sp>
        <p:nvSpPr>
          <p:cNvPr id="32" name="Fußzeilenplatzhalter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rtlCol="0"/>
          <a:lstStyle>
            <a:lvl1pPr>
              <a:defRPr sz="900"/>
            </a:lvl1pPr>
          </a:lstStyle>
          <a:p>
            <a:pPr rtl="0"/>
            <a:r>
              <a:rPr lang="de-DE" noProof="0"/>
              <a:t>Verkaufspräsentation</a:t>
            </a:r>
          </a:p>
        </p:txBody>
      </p:sp>
      <p:sp>
        <p:nvSpPr>
          <p:cNvPr id="33" name="Foliennummernplatzhalter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de-DE" noProof="0" smtClean="0"/>
              <a:t>‹Nr.›</a:t>
            </a:fld>
            <a:endParaRPr lang="de-DE" noProof="0"/>
          </a:p>
        </p:txBody>
      </p:sp>
    </p:spTree>
    <p:extLst>
      <p:ext uri="{BB962C8B-B14F-4D97-AF65-F5344CB8AC3E}">
        <p14:creationId xmlns:p14="http://schemas.microsoft.com/office/powerpoint/2010/main" val="2352228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el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de-DE" noProof="0"/>
              <a:t>TITELMASTERFORMAT DURCH KLICKEN BEARBEITEN</a:t>
            </a:r>
          </a:p>
        </p:txBody>
      </p:sp>
      <p:sp>
        <p:nvSpPr>
          <p:cNvPr id="20" name="Textplatzhalt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de-DE" noProof="0"/>
              <a:t>UNTERTITEL DURCH KLICKEN HINZUFÜGEN</a:t>
            </a:r>
          </a:p>
        </p:txBody>
      </p:sp>
      <p:sp>
        <p:nvSpPr>
          <p:cNvPr id="25" name="Textplatzhalt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de-DE" noProof="0"/>
              <a:t>Klicken Sie, um Text hinzuzufügen.</a:t>
            </a:r>
          </a:p>
        </p:txBody>
      </p:sp>
      <p:sp>
        <p:nvSpPr>
          <p:cNvPr id="26" name="Textplatzhalt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de-DE" noProof="0"/>
              <a:t>UNTERTITEL DURCH KLICKEN HINZUFÜGEN</a:t>
            </a:r>
          </a:p>
        </p:txBody>
      </p:sp>
      <p:sp>
        <p:nvSpPr>
          <p:cNvPr id="27" name="Textplatzhalt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de-DE" noProof="0"/>
              <a:t>Klicken Sie, um Text hinzuzufügen.</a:t>
            </a:r>
          </a:p>
        </p:txBody>
      </p:sp>
      <p:sp>
        <p:nvSpPr>
          <p:cNvPr id="28" name="Textplatzhalt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de-DE" noProof="0"/>
              <a:t>UNTERTITEL DURCH KLICKEN HINZUFÜGEN</a:t>
            </a:r>
          </a:p>
        </p:txBody>
      </p:sp>
      <p:sp>
        <p:nvSpPr>
          <p:cNvPr id="29" name="Textplatzhalt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de-DE" noProof="0"/>
              <a:t>Klicken Sie, um Text hinzuzufügen.</a:t>
            </a:r>
          </a:p>
        </p:txBody>
      </p:sp>
      <p:sp>
        <p:nvSpPr>
          <p:cNvPr id="21" name="Datumsplatzhalt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de-DE" noProof="0"/>
              <a:t>20XX</a:t>
            </a:r>
          </a:p>
        </p:txBody>
      </p:sp>
      <p:sp>
        <p:nvSpPr>
          <p:cNvPr id="22" name="Fußzeilenplatzhalt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de-DE" noProof="0"/>
              <a:t>Verkaufspräsentation</a:t>
            </a:r>
          </a:p>
        </p:txBody>
      </p:sp>
      <p:sp>
        <p:nvSpPr>
          <p:cNvPr id="24" name="Foliennummernplatzhalt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de-DE" noProof="0" smtClean="0"/>
              <a:t>‹Nr.›</a:t>
            </a:fld>
            <a:endParaRPr lang="de-DE" noProof="0"/>
          </a:p>
        </p:txBody>
      </p:sp>
    </p:spTree>
    <p:extLst>
      <p:ext uri="{BB962C8B-B14F-4D97-AF65-F5344CB8AC3E}">
        <p14:creationId xmlns:p14="http://schemas.microsoft.com/office/powerpoint/2010/main" val="316513020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Diagramm und Tabell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de-DE" noProof="0"/>
              <a:t>TITELMASTERFORMAT DURCH KLICKEN BEARBEITEN</a:t>
            </a:r>
          </a:p>
        </p:txBody>
      </p:sp>
      <p:sp>
        <p:nvSpPr>
          <p:cNvPr id="15" name="Textplatzhalter 14">
            <a:extLst>
              <a:ext uri="{FF2B5EF4-FFF2-40B4-BE49-F238E27FC236}">
                <a16:creationId xmlns:a16="http://schemas.microsoft.com/office/drawing/2014/main" id="{B250D272-9B39-4C2D-B0F5-21010D11E437}"/>
              </a:ext>
            </a:extLst>
          </p:cNvPr>
          <p:cNvSpPr>
            <a:spLocks noGrp="1"/>
          </p:cNvSpPr>
          <p:nvPr>
            <p:ph type="body" sz="quarter" idx="16" hasCustomPrompt="1"/>
          </p:nvPr>
        </p:nvSpPr>
        <p:spPr>
          <a:xfrm>
            <a:off x="748749" y="1361938"/>
            <a:ext cx="6765925" cy="496888"/>
          </a:xfrm>
        </p:spPr>
        <p:txBody>
          <a:bodyPr rtlCol="0">
            <a:noAutofit/>
          </a:bodyPr>
          <a:lstStyle>
            <a:lvl1pPr marL="0" indent="0">
              <a:buNone/>
              <a:defRPr sz="1800">
                <a:solidFill>
                  <a:schemeClr val="tx1">
                    <a:lumMod val="75000"/>
                    <a:lumOff val="2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rtl="0"/>
            <a:r>
              <a:rPr lang="de-DE" noProof="0"/>
              <a:t>Textmasterformat durch Klicken bearbeiten</a:t>
            </a:r>
          </a:p>
        </p:txBody>
      </p:sp>
      <p:sp>
        <p:nvSpPr>
          <p:cNvPr id="7" name="Diagrammplatzhalter 6">
            <a:extLst>
              <a:ext uri="{FF2B5EF4-FFF2-40B4-BE49-F238E27FC236}">
                <a16:creationId xmlns:a16="http://schemas.microsoft.com/office/drawing/2014/main" id="{08AF2DB4-A973-4307-B59C-6058A138835C}"/>
              </a:ext>
            </a:extLst>
          </p:cNvPr>
          <p:cNvSpPr>
            <a:spLocks noGrp="1"/>
          </p:cNvSpPr>
          <p:nvPr>
            <p:ph type="chart" sz="quarter" idx="13" hasCustomPrompt="1"/>
          </p:nvPr>
        </p:nvSpPr>
        <p:spPr>
          <a:xfrm>
            <a:off x="838200" y="2286002"/>
            <a:ext cx="6094270" cy="3542143"/>
          </a:xfrm>
        </p:spPr>
        <p:txBody>
          <a:bodyPr rtlCol="0"/>
          <a:lstStyle/>
          <a:p>
            <a:pPr rtl="0"/>
            <a:r>
              <a:rPr lang="de-DE" noProof="0"/>
              <a:t>Diagramm durch Klicken auf das Symbol hinzufügen</a:t>
            </a:r>
          </a:p>
        </p:txBody>
      </p:sp>
      <p:sp>
        <p:nvSpPr>
          <p:cNvPr id="11" name="Textplatzhalter 10">
            <a:extLst>
              <a:ext uri="{FF2B5EF4-FFF2-40B4-BE49-F238E27FC236}">
                <a16:creationId xmlns:a16="http://schemas.microsoft.com/office/drawing/2014/main" id="{339C283A-EC40-421C-8A0E-F9A3161C8890}"/>
              </a:ext>
            </a:extLst>
          </p:cNvPr>
          <p:cNvSpPr>
            <a:spLocks noGrp="1"/>
          </p:cNvSpPr>
          <p:nvPr>
            <p:ph type="body" sz="quarter" idx="14" hasCustomPrompt="1"/>
          </p:nvPr>
        </p:nvSpPr>
        <p:spPr>
          <a:xfrm>
            <a:off x="7858125" y="2284624"/>
            <a:ext cx="3147332" cy="306388"/>
          </a:xfrm>
        </p:spPr>
        <p:txBody>
          <a:bodyPr rtlCol="0">
            <a:noAutofit/>
          </a:bodyPr>
          <a:lstStyle>
            <a:lvl1pPr marL="0" indent="0">
              <a:buNone/>
              <a:defRPr sz="1400" cap="all" spc="150" baseline="0">
                <a:solidFill>
                  <a:schemeClr val="tx1">
                    <a:lumMod val="75000"/>
                    <a:lumOff val="25000"/>
                  </a:schemeClr>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rtl="0"/>
            <a:r>
              <a:rPr lang="de-DE" noProof="0"/>
              <a:t>Zum Bearbeiten klicken</a:t>
            </a:r>
          </a:p>
        </p:txBody>
      </p:sp>
      <p:sp>
        <p:nvSpPr>
          <p:cNvPr id="13" name="Inhaltsplatzhalt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rtlCol="0">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rtl="0"/>
            <a:r>
              <a:rPr lang="de-DE" noProof="0"/>
              <a:t>Klicken, um Inhalt hinzuzufügen</a:t>
            </a:r>
          </a:p>
        </p:txBody>
      </p:sp>
      <p:sp>
        <p:nvSpPr>
          <p:cNvPr id="3" name="Datumsplatzhalter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de-DE" noProof="0"/>
              <a:t>20XX</a:t>
            </a:r>
          </a:p>
        </p:txBody>
      </p:sp>
      <p:sp>
        <p:nvSpPr>
          <p:cNvPr id="4" name="Fußzeilenplatzhalt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de-DE" noProof="0"/>
              <a:t>Verkaufspräsentation</a:t>
            </a:r>
          </a:p>
        </p:txBody>
      </p:sp>
      <p:sp>
        <p:nvSpPr>
          <p:cNvPr id="5" name="Foliennummernplatzhalt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de-DE" noProof="0" smtClean="0"/>
              <a:t>‹Nr.›</a:t>
            </a:fld>
            <a:endParaRPr lang="de-DE" noProof="0"/>
          </a:p>
        </p:txBody>
      </p:sp>
    </p:spTree>
    <p:extLst>
      <p:ext uri="{BB962C8B-B14F-4D97-AF65-F5344CB8AC3E}">
        <p14:creationId xmlns:p14="http://schemas.microsoft.com/office/powerpoint/2010/main" val="349930987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Zeitachse 2">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solidFill>
                <a:schemeClr val="tx1">
                  <a:lumMod val="75000"/>
                  <a:lumOff val="25000"/>
                </a:schemeClr>
              </a:solidFill>
            </a:endParaRPr>
          </a:p>
        </p:txBody>
      </p:sp>
      <p:sp>
        <p:nvSpPr>
          <p:cNvPr id="2" name="Titel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de-DE" noProof="0"/>
              <a:t>TITELMASTERFORMAT DURCH KLICKEN BEARBEITEN</a:t>
            </a:r>
          </a:p>
        </p:txBody>
      </p:sp>
      <p:sp>
        <p:nvSpPr>
          <p:cNvPr id="6" name="Textplatzhalt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lumMod val="75000"/>
                    <a:lumOff val="25000"/>
                  </a:schemeClr>
                </a:solidFill>
                <a:latin typeface="+mj-lt"/>
              </a:defRPr>
            </a:lvl1pPr>
          </a:lstStyle>
          <a:p>
            <a:pPr lvl="0" rtl="0"/>
            <a:r>
              <a:rPr lang="de-DE" noProof="0"/>
              <a:t>Jahr</a:t>
            </a:r>
          </a:p>
        </p:txBody>
      </p:sp>
      <p:sp>
        <p:nvSpPr>
          <p:cNvPr id="7" name="Textplatzhalt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8" name="Textplatzhalt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9" name="Textplatzhalt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10" name="Textplatzhalt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11" name="Textplatzhalt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lumMod val="75000"/>
                    <a:lumOff val="25000"/>
                  </a:schemeClr>
                </a:solidFill>
                <a:latin typeface="+mj-lt"/>
              </a:defRPr>
            </a:lvl1pPr>
          </a:lstStyle>
          <a:p>
            <a:pPr lvl="0" rtl="0"/>
            <a:r>
              <a:rPr lang="de-DE" noProof="0"/>
              <a:t>Jahr</a:t>
            </a:r>
          </a:p>
        </p:txBody>
      </p:sp>
      <p:sp>
        <p:nvSpPr>
          <p:cNvPr id="12" name="Textplatzhalt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13" name="Textplatzhalt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14" name="Textplatzhalt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15" name="Textplatzhalt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16" name="Textplatzhalt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17" name="Textplatzhalt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18" name="Textplatzhalt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19" name="Textplatzhalt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20" name="Textplatzhalt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21" name="Textplatzhalt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22" name="Textplatzhalt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23" name="Textplatzhalt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24" name="Textplatzhalt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25" name="Textplatzhalt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26" name="Textplatzhalt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27" name="Textplatzhalt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28" name="Textplatzhalt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29" name="Textplatzhalt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30" name="Textplatzhalt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31" name="Textplatzhalt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de-DE" noProof="0"/>
              <a:t>MM</a:t>
            </a:r>
          </a:p>
        </p:txBody>
      </p:sp>
      <p:sp>
        <p:nvSpPr>
          <p:cNvPr id="32" name="Rechteck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solidFill>
                <a:schemeClr val="tx1">
                  <a:lumMod val="75000"/>
                  <a:lumOff val="25000"/>
                </a:schemeClr>
              </a:solidFill>
            </a:endParaRPr>
          </a:p>
        </p:txBody>
      </p:sp>
      <p:sp>
        <p:nvSpPr>
          <p:cNvPr id="36" name="Datumsplatzhalt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rtlCol="0"/>
          <a:lstStyle>
            <a:lvl1pPr>
              <a:defRPr sz="900"/>
            </a:lvl1pPr>
          </a:lstStyle>
          <a:p>
            <a:pPr rtl="0"/>
            <a:r>
              <a:rPr lang="de-DE" noProof="0"/>
              <a:t>20XX</a:t>
            </a:r>
          </a:p>
        </p:txBody>
      </p:sp>
      <p:sp>
        <p:nvSpPr>
          <p:cNvPr id="37" name="Fußzeilenplatzhalt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rtlCol="0"/>
          <a:lstStyle>
            <a:lvl1pPr>
              <a:defRPr sz="900"/>
            </a:lvl1pPr>
          </a:lstStyle>
          <a:p>
            <a:pPr rtl="0"/>
            <a:r>
              <a:rPr lang="de-DE" noProof="0"/>
              <a:t>Verkaufspräsentation</a:t>
            </a:r>
          </a:p>
        </p:txBody>
      </p:sp>
      <p:sp>
        <p:nvSpPr>
          <p:cNvPr id="38" name="Foliennummernplatzhalt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de-DE" noProof="0" smtClean="0"/>
              <a:t>‹Nr.›</a:t>
            </a:fld>
            <a:endParaRPr lang="de-DE" noProof="0"/>
          </a:p>
        </p:txBody>
      </p:sp>
    </p:spTree>
    <p:extLst>
      <p:ext uri="{BB962C8B-B14F-4D97-AF65-F5344CB8AC3E}">
        <p14:creationId xmlns:p14="http://schemas.microsoft.com/office/powerpoint/2010/main" val="117100452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rtArt">
    <p:bg>
      <p:bgRef idx="1001">
        <a:schemeClr val="bg1"/>
      </p:bgRef>
    </p:bg>
    <p:spTree>
      <p:nvGrpSpPr>
        <p:cNvPr id="1" name=""/>
        <p:cNvGrpSpPr/>
        <p:nvPr/>
      </p:nvGrpSpPr>
      <p:grpSpPr>
        <a:xfrm>
          <a:off x="0" y="0"/>
          <a:ext cx="0" cy="0"/>
          <a:chOff x="0" y="0"/>
          <a:chExt cx="0" cy="0"/>
        </a:xfrm>
      </p:grpSpPr>
      <p:sp>
        <p:nvSpPr>
          <p:cNvPr id="7" name="SmartArt-Platzhalter 6">
            <a:extLst>
              <a:ext uri="{FF2B5EF4-FFF2-40B4-BE49-F238E27FC236}">
                <a16:creationId xmlns:a16="http://schemas.microsoft.com/office/drawing/2014/main" id="{156CA116-0F6E-4EE9-B34F-03BA07161A7A}"/>
              </a:ext>
            </a:extLst>
          </p:cNvPr>
          <p:cNvSpPr>
            <a:spLocks noGrp="1"/>
          </p:cNvSpPr>
          <p:nvPr>
            <p:ph type="dgm" sz="quarter" idx="15" hasCustomPrompt="1"/>
          </p:nvPr>
        </p:nvSpPr>
        <p:spPr>
          <a:xfrm>
            <a:off x="838200" y="2136776"/>
            <a:ext cx="10515600" cy="3697645"/>
          </a:xfrm>
        </p:spPr>
        <p:txBody>
          <a:bodyPr rtlCol="0"/>
          <a:lstStyle>
            <a:lvl1pPr>
              <a:defRPr>
                <a:solidFill>
                  <a:schemeClr val="tx1">
                    <a:lumMod val="75000"/>
                    <a:lumOff val="25000"/>
                  </a:schemeClr>
                </a:solidFill>
              </a:defRPr>
            </a:lvl1pPr>
          </a:lstStyle>
          <a:p>
            <a:pPr rtl="0"/>
            <a:r>
              <a:rPr lang="de-DE" noProof="0"/>
              <a:t>Klicken Sie auf Symbol, um die SmartArt-Grafik hinzufügen</a:t>
            </a:r>
          </a:p>
        </p:txBody>
      </p:sp>
      <p:sp>
        <p:nvSpPr>
          <p:cNvPr id="2" name="Titel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de-DE" noProof="0"/>
              <a:t>TITELMASTERFORMAT DURCH KLICKEN BEARBEITEN</a:t>
            </a:r>
          </a:p>
        </p:txBody>
      </p:sp>
      <p:sp>
        <p:nvSpPr>
          <p:cNvPr id="3" name="Datumsplatzhalter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de-DE" noProof="0"/>
              <a:t>20XX</a:t>
            </a:r>
          </a:p>
        </p:txBody>
      </p:sp>
      <p:sp>
        <p:nvSpPr>
          <p:cNvPr id="4" name="Fußzeilenplatzhalt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de-DE" noProof="0"/>
              <a:t>Verkaufspräsentation</a:t>
            </a:r>
          </a:p>
        </p:txBody>
      </p:sp>
      <p:cxnSp>
        <p:nvCxnSpPr>
          <p:cNvPr id="10" name="Gerader Verbinde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liennummernplatzhalt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de-DE" noProof="0" smtClean="0"/>
              <a:t>‹Nr.›</a:t>
            </a:fld>
            <a:endParaRPr lang="de-DE" noProof="0"/>
          </a:p>
        </p:txBody>
      </p:sp>
    </p:spTree>
    <p:extLst>
      <p:ext uri="{BB962C8B-B14F-4D97-AF65-F5344CB8AC3E}">
        <p14:creationId xmlns:p14="http://schemas.microsoft.com/office/powerpoint/2010/main" val="1971983203"/>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eamfolie 4 Personen">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de-DE" noProof="0"/>
              <a:t>TITELMASTERFORMAT DURCH KLICKEN BEARBEITEN</a:t>
            </a:r>
          </a:p>
        </p:txBody>
      </p:sp>
      <p:sp>
        <p:nvSpPr>
          <p:cNvPr id="11" name="Bildplatzhalter 10">
            <a:extLst>
              <a:ext uri="{FF2B5EF4-FFF2-40B4-BE49-F238E27FC236}">
                <a16:creationId xmlns:a16="http://schemas.microsoft.com/office/drawing/2014/main" id="{B0BDE76A-30A6-4268-9656-28A484C3DCC9}"/>
              </a:ext>
            </a:extLst>
          </p:cNvPr>
          <p:cNvSpPr>
            <a:spLocks noGrp="1"/>
          </p:cNvSpPr>
          <p:nvPr>
            <p:ph type="pic" sz="quarter" idx="14" hasCustomPrompt="1"/>
          </p:nvPr>
        </p:nvSpPr>
        <p:spPr>
          <a:xfrm>
            <a:off x="1487181"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de-DE" noProof="0"/>
              <a:t>Klicken Sie, um ein Bild hinzuzufügen.</a:t>
            </a:r>
          </a:p>
        </p:txBody>
      </p:sp>
      <p:sp>
        <p:nvSpPr>
          <p:cNvPr id="17" name="Bildplatzhalter 10">
            <a:extLst>
              <a:ext uri="{FF2B5EF4-FFF2-40B4-BE49-F238E27FC236}">
                <a16:creationId xmlns:a16="http://schemas.microsoft.com/office/drawing/2014/main" id="{C4CA5C9C-91D5-44B1-A82A-A49732B4691A}"/>
              </a:ext>
            </a:extLst>
          </p:cNvPr>
          <p:cNvSpPr>
            <a:spLocks noGrp="1"/>
          </p:cNvSpPr>
          <p:nvPr>
            <p:ph type="pic" sz="quarter" idx="15" hasCustomPrompt="1"/>
          </p:nvPr>
        </p:nvSpPr>
        <p:spPr>
          <a:xfrm>
            <a:off x="3836914"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de-DE" noProof="0"/>
              <a:t>Klicken Sie, um ein Bild hinzuzufügen.</a:t>
            </a:r>
          </a:p>
        </p:txBody>
      </p:sp>
      <p:sp>
        <p:nvSpPr>
          <p:cNvPr id="18" name="Bildplatzhalter 10">
            <a:extLst>
              <a:ext uri="{FF2B5EF4-FFF2-40B4-BE49-F238E27FC236}">
                <a16:creationId xmlns:a16="http://schemas.microsoft.com/office/drawing/2014/main" id="{4EBC7D6F-397D-4C5A-AA62-F683F88531A2}"/>
              </a:ext>
            </a:extLst>
          </p:cNvPr>
          <p:cNvSpPr>
            <a:spLocks noGrp="1"/>
          </p:cNvSpPr>
          <p:nvPr>
            <p:ph type="pic" sz="quarter" idx="16" hasCustomPrompt="1"/>
          </p:nvPr>
        </p:nvSpPr>
        <p:spPr>
          <a:xfrm>
            <a:off x="6327578" y="2886074"/>
            <a:ext cx="1845511" cy="1845511"/>
          </a:xfrm>
          <a:solidFill>
            <a:schemeClr val="bg1">
              <a:lumMod val="95000"/>
            </a:schemeClr>
          </a:solidFill>
        </p:spPr>
        <p:txBody>
          <a:bodyPr rtlCol="0">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rtl="0"/>
            <a:r>
              <a:rPr lang="de-DE" noProof="0"/>
              <a:t>Klicken Sie, um ein Bild hinzuzufügen.</a:t>
            </a:r>
          </a:p>
        </p:txBody>
      </p:sp>
      <p:sp>
        <p:nvSpPr>
          <p:cNvPr id="19" name="Bildplatzhalter 10">
            <a:extLst>
              <a:ext uri="{FF2B5EF4-FFF2-40B4-BE49-F238E27FC236}">
                <a16:creationId xmlns:a16="http://schemas.microsoft.com/office/drawing/2014/main" id="{92E6B581-A522-4758-A9A4-8B9C7B860CF2}"/>
              </a:ext>
            </a:extLst>
          </p:cNvPr>
          <p:cNvSpPr>
            <a:spLocks noGrp="1"/>
          </p:cNvSpPr>
          <p:nvPr>
            <p:ph type="pic" sz="quarter" idx="17" hasCustomPrompt="1"/>
          </p:nvPr>
        </p:nvSpPr>
        <p:spPr>
          <a:xfrm>
            <a:off x="8747458"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de-DE" noProof="0"/>
              <a:t>Klicken Sie, um ein Bild hinzuzufügen.</a:t>
            </a:r>
          </a:p>
        </p:txBody>
      </p:sp>
      <p:sp>
        <p:nvSpPr>
          <p:cNvPr id="3" name="Textplatzhalt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23" name="Textplatzhalt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24" name="Textplatzhalt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25" name="Textplatzhalt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26" name="Textplatzhalt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27" name="Textplatzhalt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28" name="Textplatzhalt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29" name="Textplatzhalt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7" name="Datumsplatzhalt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de-DE" noProof="0"/>
              <a:t>20XX</a:t>
            </a:r>
          </a:p>
        </p:txBody>
      </p:sp>
      <p:sp>
        <p:nvSpPr>
          <p:cNvPr id="8" name="Fußzeilenplatzhalt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de-DE" noProof="0"/>
              <a:t>Verkaufspräsentation</a:t>
            </a:r>
          </a:p>
        </p:txBody>
      </p:sp>
      <p:sp>
        <p:nvSpPr>
          <p:cNvPr id="9" name="Foliennummernplatzhalt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de-DE" noProof="0" smtClean="0"/>
              <a:t>‹Nr.›</a:t>
            </a:fld>
            <a:endParaRPr lang="de-DE" noProof="0"/>
          </a:p>
        </p:txBody>
      </p:sp>
      <p:cxnSp>
        <p:nvCxnSpPr>
          <p:cNvPr id="10" name="Gerader Verbinde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3838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eamfolie 8 Personen">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lumMod val="75000"/>
                    <a:lumOff val="25000"/>
                  </a:schemeClr>
                </a:solidFill>
                <a:latin typeface="+mj-lt"/>
                <a:ea typeface="+mj-ea"/>
                <a:cs typeface="+mj-cs"/>
              </a:defRPr>
            </a:lvl1pPr>
          </a:lstStyle>
          <a:p>
            <a:pPr rtl="0"/>
            <a:r>
              <a:rPr lang="de-DE" noProof="0"/>
              <a:t>TITELMASTERFORMAT DURCH KLICKEN BEARBEITEN</a:t>
            </a:r>
          </a:p>
        </p:txBody>
      </p:sp>
      <p:sp>
        <p:nvSpPr>
          <p:cNvPr id="11" name="Bildplatzhalter 10">
            <a:extLst>
              <a:ext uri="{FF2B5EF4-FFF2-40B4-BE49-F238E27FC236}">
                <a16:creationId xmlns:a16="http://schemas.microsoft.com/office/drawing/2014/main" id="{B0BDE76A-30A6-4268-9656-28A484C3DCC9}"/>
              </a:ext>
            </a:extLst>
          </p:cNvPr>
          <p:cNvSpPr>
            <a:spLocks noGrp="1"/>
          </p:cNvSpPr>
          <p:nvPr>
            <p:ph type="pic" sz="quarter" idx="14" hasCustomPrompt="1"/>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de-DE" noProof="0"/>
              <a:t>Klicken Sie, um ein Bild hinzuzufügen.</a:t>
            </a:r>
          </a:p>
        </p:txBody>
      </p:sp>
      <p:sp>
        <p:nvSpPr>
          <p:cNvPr id="17" name="Bildplatzhalter 10">
            <a:extLst>
              <a:ext uri="{FF2B5EF4-FFF2-40B4-BE49-F238E27FC236}">
                <a16:creationId xmlns:a16="http://schemas.microsoft.com/office/drawing/2014/main" id="{C4CA5C9C-91D5-44B1-A82A-A49732B4691A}"/>
              </a:ext>
            </a:extLst>
          </p:cNvPr>
          <p:cNvSpPr>
            <a:spLocks noGrp="1"/>
          </p:cNvSpPr>
          <p:nvPr>
            <p:ph type="pic" sz="quarter" idx="15" hasCustomPrompt="1"/>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de-DE" noProof="0"/>
              <a:t>Klicken Sie, um ein Bild hinzuzufügen.</a:t>
            </a:r>
          </a:p>
        </p:txBody>
      </p:sp>
      <p:sp>
        <p:nvSpPr>
          <p:cNvPr id="18" name="Bildplatzhalter 10">
            <a:extLst>
              <a:ext uri="{FF2B5EF4-FFF2-40B4-BE49-F238E27FC236}">
                <a16:creationId xmlns:a16="http://schemas.microsoft.com/office/drawing/2014/main" id="{4EBC7D6F-397D-4C5A-AA62-F683F88531A2}"/>
              </a:ext>
            </a:extLst>
          </p:cNvPr>
          <p:cNvSpPr>
            <a:spLocks noGrp="1"/>
          </p:cNvSpPr>
          <p:nvPr>
            <p:ph type="pic" sz="quarter" idx="16" hasCustomPrompt="1"/>
          </p:nvPr>
        </p:nvSpPr>
        <p:spPr>
          <a:xfrm>
            <a:off x="6716934" y="2428875"/>
            <a:ext cx="1066800" cy="1066800"/>
          </a:xfrm>
          <a:solidFill>
            <a:schemeClr val="tx1"/>
          </a:solidFill>
        </p:spPr>
        <p:txBody>
          <a:bodyPr rtlCol="0">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de-DE" noProof="0"/>
              <a:t>Klicken Sie, um ein Bild hinzuzufügen.</a:t>
            </a:r>
          </a:p>
        </p:txBody>
      </p:sp>
      <p:sp>
        <p:nvSpPr>
          <p:cNvPr id="19" name="Bildplatzhalter 10">
            <a:extLst>
              <a:ext uri="{FF2B5EF4-FFF2-40B4-BE49-F238E27FC236}">
                <a16:creationId xmlns:a16="http://schemas.microsoft.com/office/drawing/2014/main" id="{92E6B581-A522-4758-A9A4-8B9C7B860CF2}"/>
              </a:ext>
            </a:extLst>
          </p:cNvPr>
          <p:cNvSpPr>
            <a:spLocks noGrp="1"/>
          </p:cNvSpPr>
          <p:nvPr>
            <p:ph type="pic" sz="quarter" idx="17" hasCustomPrompt="1"/>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de-DE" noProof="0"/>
              <a:t>Klicken Sie, um ein Bild hinzuzufügen.</a:t>
            </a:r>
          </a:p>
        </p:txBody>
      </p:sp>
      <p:sp>
        <p:nvSpPr>
          <p:cNvPr id="3" name="Textplatzhalt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26" name="Textplatzhalt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23" name="Textplatzhalt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27" name="Textplatzhalt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24" name="Textplatzhalt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28" name="Textplatzhalt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25" name="Textplatzhalt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29" name="Textplatzhalt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55" name="Bildplatzhalter 10">
            <a:extLst>
              <a:ext uri="{FF2B5EF4-FFF2-40B4-BE49-F238E27FC236}">
                <a16:creationId xmlns:a16="http://schemas.microsoft.com/office/drawing/2014/main" id="{1EBAEB1D-A7F9-4F90-B642-4277D3802BAB}"/>
              </a:ext>
            </a:extLst>
          </p:cNvPr>
          <p:cNvSpPr>
            <a:spLocks noGrp="1"/>
          </p:cNvSpPr>
          <p:nvPr>
            <p:ph type="pic" sz="quarter" idx="26" hasCustomPrompt="1"/>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de-DE" noProof="0"/>
              <a:t>Klicken Sie, um ein Bild hinzuzufügen.</a:t>
            </a:r>
          </a:p>
        </p:txBody>
      </p:sp>
      <p:sp>
        <p:nvSpPr>
          <p:cNvPr id="56" name="Bildplatzhalter 10">
            <a:extLst>
              <a:ext uri="{FF2B5EF4-FFF2-40B4-BE49-F238E27FC236}">
                <a16:creationId xmlns:a16="http://schemas.microsoft.com/office/drawing/2014/main" id="{9461A69E-14C8-4325-89AF-D4257C1C05BA}"/>
              </a:ext>
            </a:extLst>
          </p:cNvPr>
          <p:cNvSpPr>
            <a:spLocks noGrp="1"/>
          </p:cNvSpPr>
          <p:nvPr>
            <p:ph type="pic" sz="quarter" idx="27" hasCustomPrompt="1"/>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de-DE" noProof="0"/>
              <a:t>Klicken Sie, um ein Bild hinzuzufügen.</a:t>
            </a:r>
          </a:p>
        </p:txBody>
      </p:sp>
      <p:sp>
        <p:nvSpPr>
          <p:cNvPr id="57" name="Bildplatzhalter 10">
            <a:extLst>
              <a:ext uri="{FF2B5EF4-FFF2-40B4-BE49-F238E27FC236}">
                <a16:creationId xmlns:a16="http://schemas.microsoft.com/office/drawing/2014/main" id="{0FB38616-82FB-4DAD-A82E-3777ACB41148}"/>
              </a:ext>
            </a:extLst>
          </p:cNvPr>
          <p:cNvSpPr>
            <a:spLocks noGrp="1"/>
          </p:cNvSpPr>
          <p:nvPr>
            <p:ph type="pic" sz="quarter" idx="28" hasCustomPrompt="1"/>
          </p:nvPr>
        </p:nvSpPr>
        <p:spPr>
          <a:xfrm>
            <a:off x="6716934" y="4287711"/>
            <a:ext cx="1066800" cy="1066800"/>
          </a:xfrm>
          <a:solidFill>
            <a:schemeClr val="tx1"/>
          </a:solidFill>
        </p:spPr>
        <p:txBody>
          <a:bodyPr rtlCol="0">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de-DE" noProof="0"/>
              <a:t>Klicken Sie, um ein Bild hinzuzufügen.</a:t>
            </a:r>
          </a:p>
        </p:txBody>
      </p:sp>
      <p:sp>
        <p:nvSpPr>
          <p:cNvPr id="58" name="Bildplatzhalter 10">
            <a:extLst>
              <a:ext uri="{FF2B5EF4-FFF2-40B4-BE49-F238E27FC236}">
                <a16:creationId xmlns:a16="http://schemas.microsoft.com/office/drawing/2014/main" id="{622ED9F4-EB9B-4588-8501-BFECB846EE73}"/>
              </a:ext>
            </a:extLst>
          </p:cNvPr>
          <p:cNvSpPr>
            <a:spLocks noGrp="1"/>
          </p:cNvSpPr>
          <p:nvPr>
            <p:ph type="pic" sz="quarter" idx="29" hasCustomPrompt="1"/>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de-DE" noProof="0"/>
              <a:t>Klicken Sie, um ein Bild hinzuzufügen.</a:t>
            </a:r>
          </a:p>
        </p:txBody>
      </p:sp>
      <p:sp>
        <p:nvSpPr>
          <p:cNvPr id="54" name="Textplatzhalt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62" name="Textplatzhalt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59" name="Textplatzhalt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63" name="Textplatzhalt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60" name="Textplatzhalt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64" name="Textplatzhalt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61" name="Textplatzhalt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65" name="Textplatzhalt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7" name="Datumsplatzhalt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solidFill>
                  <a:srgbClr val="898989"/>
                </a:solidFill>
              </a:defRPr>
            </a:lvl1pPr>
          </a:lstStyle>
          <a:p>
            <a:pPr rtl="0"/>
            <a:r>
              <a:rPr lang="de-DE" noProof="0"/>
              <a:t>20XX</a:t>
            </a:r>
          </a:p>
        </p:txBody>
      </p:sp>
      <p:sp>
        <p:nvSpPr>
          <p:cNvPr id="8" name="Fußzeilenplatzhalt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defRPr>
            </a:lvl1pPr>
          </a:lstStyle>
          <a:p>
            <a:pPr rtl="0"/>
            <a:r>
              <a:rPr lang="de-DE" noProof="0"/>
              <a:t>Verkaufspräsentation</a:t>
            </a:r>
          </a:p>
        </p:txBody>
      </p:sp>
      <p:sp>
        <p:nvSpPr>
          <p:cNvPr id="9" name="Foliennummernplatzhalt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defRPr>
            </a:lvl1pPr>
          </a:lstStyle>
          <a:p>
            <a:pPr rtl="0"/>
            <a:fld id="{B5CEABB6-07DC-46E8-9B57-56EC44A396E5}" type="slidenum">
              <a:rPr lang="de-DE" noProof="0" smtClean="0"/>
              <a:t>‹Nr.›</a:t>
            </a:fld>
            <a:endParaRPr lang="de-DE" noProof="0"/>
          </a:p>
        </p:txBody>
      </p:sp>
      <p:pic>
        <p:nvPicPr>
          <p:cNvPr id="13" name="Grafik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fik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3828546454"/>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6C2A48-380E-D32C-5FC1-CE05F66D60F0}"/>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Bildplatzhalter 2">
            <a:extLst>
              <a:ext uri="{FF2B5EF4-FFF2-40B4-BE49-F238E27FC236}">
                <a16:creationId xmlns:a16="http://schemas.microsoft.com/office/drawing/2014/main" id="{7C343C15-3F45-E5D8-2038-7FEE8C6648A7}"/>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de-DE"/>
          </a:p>
        </p:txBody>
      </p:sp>
      <p:sp>
        <p:nvSpPr>
          <p:cNvPr id="4" name="Textplatzhalter 3">
            <a:extLst>
              <a:ext uri="{FF2B5EF4-FFF2-40B4-BE49-F238E27FC236}">
                <a16:creationId xmlns:a16="http://schemas.microsoft.com/office/drawing/2014/main" id="{8B9B8B59-AB97-0290-C182-3A73553C3D57}"/>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4F43A302-8539-6C0B-D837-D4CD3812CA7B}"/>
              </a:ext>
            </a:extLst>
          </p:cNvPr>
          <p:cNvSpPr txBox="1">
            <a:spLocks noGrp="1"/>
          </p:cNvSpPr>
          <p:nvPr>
            <p:ph type="dt" sz="half" idx="7"/>
          </p:nvPr>
        </p:nvSpPr>
        <p:spPr/>
        <p:txBody>
          <a:bodyPr/>
          <a:lstStyle>
            <a:lvl1pPr>
              <a:defRPr/>
            </a:lvl1pPr>
          </a:lstStyle>
          <a:p>
            <a:pPr lvl="0"/>
            <a:fld id="{87BDB84C-1259-47EF-B922-C0A1605466AE}" type="datetime1">
              <a:rPr lang="de-DE"/>
              <a:pPr lvl="0"/>
              <a:t>20.04.2025</a:t>
            </a:fld>
            <a:endParaRPr lang="de-DE"/>
          </a:p>
        </p:txBody>
      </p:sp>
      <p:sp>
        <p:nvSpPr>
          <p:cNvPr id="6" name="Fußzeilenplatzhalter 5">
            <a:extLst>
              <a:ext uri="{FF2B5EF4-FFF2-40B4-BE49-F238E27FC236}">
                <a16:creationId xmlns:a16="http://schemas.microsoft.com/office/drawing/2014/main" id="{C7710D59-6623-6DFB-3836-A785EC51B1AF}"/>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CEE97DB1-CF7D-7F36-4DF4-0BBC85CED6F8}"/>
              </a:ext>
            </a:extLst>
          </p:cNvPr>
          <p:cNvSpPr txBox="1">
            <a:spLocks noGrp="1"/>
          </p:cNvSpPr>
          <p:nvPr>
            <p:ph type="sldNum" sz="quarter" idx="8"/>
          </p:nvPr>
        </p:nvSpPr>
        <p:spPr/>
        <p:txBody>
          <a:bodyPr/>
          <a:lstStyle>
            <a:lvl1pPr>
              <a:defRPr/>
            </a:lvl1pPr>
          </a:lstStyle>
          <a:p>
            <a:pPr lvl="0"/>
            <a:fld id="{0AF3510A-A24C-468B-A4A6-6F345DD834C9}" type="slidenum">
              <a:t>‹Nr.›</a:t>
            </a:fld>
            <a:endParaRPr lang="de-DE"/>
          </a:p>
        </p:txBody>
      </p:sp>
    </p:spTree>
    <p:extLst>
      <p:ext uri="{BB962C8B-B14F-4D97-AF65-F5344CB8AC3E}">
        <p14:creationId xmlns:p14="http://schemas.microsoft.com/office/powerpoint/2010/main" val="342693378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 Inhalt">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de-DE" noProof="0"/>
              <a:t>TITELMASTERFORMAT DURCH KLICKEN BEARBEITEN</a:t>
            </a:r>
          </a:p>
        </p:txBody>
      </p:sp>
      <p:sp>
        <p:nvSpPr>
          <p:cNvPr id="11" name="Inhaltsplatzhalt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de-DE" noProof="0"/>
              <a:t>Klicken, um Inhalt hinzuzufügen</a:t>
            </a:r>
          </a:p>
        </p:txBody>
      </p:sp>
      <p:sp>
        <p:nvSpPr>
          <p:cNvPr id="3" name="Textplatzhalt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a:t>
            </a:r>
          </a:p>
        </p:txBody>
      </p:sp>
      <p:sp>
        <p:nvSpPr>
          <p:cNvPr id="17" name="Textplatzhalt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4" name="Inhaltsplatzhalt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200"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de-DE" noProof="0"/>
              <a:t>Textmasterformat durch Klicken bearbeiten</a:t>
            </a:r>
          </a:p>
        </p:txBody>
      </p:sp>
      <p:sp>
        <p:nvSpPr>
          <p:cNvPr id="24" name="Inhaltsplatzhalt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de-DE" noProof="0"/>
              <a:t>Klicken, um Inhalt hinzuzufügen</a:t>
            </a:r>
          </a:p>
        </p:txBody>
      </p:sp>
      <p:sp>
        <p:nvSpPr>
          <p:cNvPr id="5" name="Textplatzhalt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a:t>
            </a:r>
          </a:p>
        </p:txBody>
      </p:sp>
      <p:sp>
        <p:nvSpPr>
          <p:cNvPr id="18" name="Textplatzhalt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de-DE" noProof="0"/>
              <a:t>ZUM BEARBEITEN KLICKEN</a:t>
            </a:r>
          </a:p>
        </p:txBody>
      </p:sp>
      <p:sp>
        <p:nvSpPr>
          <p:cNvPr id="6" name="Inhaltsplatzhalter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3562665" y="5120722"/>
            <a:ext cx="2342205"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de-DE" noProof="0"/>
              <a:t>Textmasterformat durch Klicken bearbeiten</a:t>
            </a:r>
          </a:p>
        </p:txBody>
      </p:sp>
      <p:sp>
        <p:nvSpPr>
          <p:cNvPr id="25" name="Inhaltsplatzhalt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de-DE" noProof="0"/>
              <a:t>Klicken, um Inhalt hinzuzufügen</a:t>
            </a:r>
          </a:p>
        </p:txBody>
      </p:sp>
      <p:sp>
        <p:nvSpPr>
          <p:cNvPr id="21" name="Textplatzhalt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a:t>
            </a:r>
          </a:p>
        </p:txBody>
      </p:sp>
      <p:sp>
        <p:nvSpPr>
          <p:cNvPr id="19" name="Textplatzhalt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sp>
        <p:nvSpPr>
          <p:cNvPr id="22" name="Inhaltsplatzhalter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6298609"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de-DE" noProof="0"/>
              <a:t>Textmasterformat durch Klicken bearbeiten</a:t>
            </a:r>
          </a:p>
        </p:txBody>
      </p:sp>
      <p:sp>
        <p:nvSpPr>
          <p:cNvPr id="26" name="Inhaltsplatzhalt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de-DE" noProof="0"/>
              <a:t>Klicken, um Inhalt hinzuzufügen</a:t>
            </a:r>
          </a:p>
        </p:txBody>
      </p:sp>
      <p:sp>
        <p:nvSpPr>
          <p:cNvPr id="14" name="Textplatzhalt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a:t>
            </a:r>
          </a:p>
        </p:txBody>
      </p:sp>
      <p:sp>
        <p:nvSpPr>
          <p:cNvPr id="23" name="Textplatzhalt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ZUM BEARBEITEN KLICKEN</a:t>
            </a:r>
          </a:p>
        </p:txBody>
      </p:sp>
      <p:cxnSp>
        <p:nvCxnSpPr>
          <p:cNvPr id="16" name="Gerader Verbinde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Inhaltsplatzhalter 3">
            <a:extLst>
              <a:ext uri="{FF2B5EF4-FFF2-40B4-BE49-F238E27FC236}">
                <a16:creationId xmlns:a16="http://schemas.microsoft.com/office/drawing/2014/main" id="{492F9083-A886-4EEB-94D6-1FAE6DC33000}"/>
              </a:ext>
            </a:extLst>
          </p:cNvPr>
          <p:cNvSpPr>
            <a:spLocks noGrp="1"/>
          </p:cNvSpPr>
          <p:nvPr>
            <p:ph sz="half" idx="16" hasCustomPrompt="1"/>
          </p:nvPr>
        </p:nvSpPr>
        <p:spPr>
          <a:xfrm>
            <a:off x="9023074" y="5120366"/>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de-DE" noProof="0"/>
              <a:t>Textmasterformat durch Klicken bearbeiten</a:t>
            </a:r>
          </a:p>
        </p:txBody>
      </p:sp>
      <p:sp>
        <p:nvSpPr>
          <p:cNvPr id="7" name="Datumsplatzhalter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de-DE" noProof="0"/>
              <a:t>20XX</a:t>
            </a:r>
          </a:p>
        </p:txBody>
      </p:sp>
      <p:sp>
        <p:nvSpPr>
          <p:cNvPr id="8" name="Fußzeilenplatzhalt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de-DE" noProof="0"/>
              <a:t>Verkaufspräsentation</a:t>
            </a:r>
          </a:p>
        </p:txBody>
      </p:sp>
      <p:sp>
        <p:nvSpPr>
          <p:cNvPr id="9" name="Foliennummernplatzhalt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de-DE" noProof="0" smtClean="0"/>
              <a:t>‹Nr.›</a:t>
            </a:fld>
            <a:endParaRPr lang="de-DE" noProof="0"/>
          </a:p>
        </p:txBody>
      </p:sp>
    </p:spTree>
    <p:extLst>
      <p:ext uri="{BB962C8B-B14F-4D97-AF65-F5344CB8AC3E}">
        <p14:creationId xmlns:p14="http://schemas.microsoft.com/office/powerpoint/2010/main" val="3997087552"/>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Zusammenfass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92FD4279-EA62-4397-878A-73F4948DB176}"/>
              </a:ext>
            </a:extLst>
          </p:cNvPr>
          <p:cNvSpPr>
            <a:spLocks noGrp="1"/>
          </p:cNvSpPr>
          <p:nvPr>
            <p:ph type="body" idx="1" hasCustomPrompt="1"/>
          </p:nvPr>
        </p:nvSpPr>
        <p:spPr>
          <a:xfrm>
            <a:off x="5476875" y="3682546"/>
            <a:ext cx="5111750" cy="1525588"/>
          </a:xfrm>
        </p:spPr>
        <p:txBody>
          <a:bodyPr rtlCol="0"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noProof="0"/>
              <a:t>Textmasterformat durch Klicken bearbeiten</a:t>
            </a:r>
          </a:p>
        </p:txBody>
      </p:sp>
      <p:cxnSp>
        <p:nvCxnSpPr>
          <p:cNvPr id="23" name="Gerader Verbinde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umsplatzhalt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de-DE" noProof="0"/>
              <a:t>20XX</a:t>
            </a:r>
          </a:p>
        </p:txBody>
      </p:sp>
      <p:sp>
        <p:nvSpPr>
          <p:cNvPr id="22" name="Fußzeilenplatzhalt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de-DE" noProof="0"/>
              <a:t>Verkaufspräsentation</a:t>
            </a:r>
          </a:p>
        </p:txBody>
      </p:sp>
      <p:sp>
        <p:nvSpPr>
          <p:cNvPr id="24" name="Foliennummernplatzhalt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de-DE" noProof="0" smtClean="0"/>
              <a:t>‹Nr.›</a:t>
            </a:fld>
            <a:endParaRPr lang="de-DE" noProof="0"/>
          </a:p>
        </p:txBody>
      </p:sp>
    </p:spTree>
    <p:extLst>
      <p:ext uri="{BB962C8B-B14F-4D97-AF65-F5344CB8AC3E}">
        <p14:creationId xmlns:p14="http://schemas.microsoft.com/office/powerpoint/2010/main" val="1142133724"/>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Schlussbemerkung">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tx1">
                    <a:lumMod val="75000"/>
                    <a:lumOff val="25000"/>
                  </a:schemeClr>
                </a:solidFill>
              </a:defRPr>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004161"/>
          </a:xfrm>
        </p:spPr>
        <p:txBody>
          <a:bodyPr rtlCol="0">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pic>
        <p:nvPicPr>
          <p:cNvPr id="6" name="Grafik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umsplatzhalt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sz="900"/>
            </a:lvl1pPr>
          </a:lstStyle>
          <a:p>
            <a:pPr rtl="0"/>
            <a:r>
              <a:rPr lang="de-DE" noProof="0"/>
              <a:t>20XX</a:t>
            </a:r>
          </a:p>
        </p:txBody>
      </p:sp>
      <p:sp>
        <p:nvSpPr>
          <p:cNvPr id="10" name="Fußzeilenplatzhalt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sz="900"/>
            </a:lvl1pPr>
          </a:lstStyle>
          <a:p>
            <a:pPr rtl="0"/>
            <a:r>
              <a:rPr lang="de-DE" noProof="0"/>
              <a:t>Verkaufspräsentation</a:t>
            </a:r>
          </a:p>
        </p:txBody>
      </p:sp>
      <p:sp>
        <p:nvSpPr>
          <p:cNvPr id="11" name="Foliennummernplatzhalt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de-DE" noProof="0" smtClean="0"/>
              <a:t>‹Nr.›</a:t>
            </a:fld>
            <a:endParaRPr lang="de-DE" noProof="0"/>
          </a:p>
        </p:txBody>
      </p:sp>
    </p:spTree>
    <p:extLst>
      <p:ext uri="{BB962C8B-B14F-4D97-AF65-F5344CB8AC3E}">
        <p14:creationId xmlns:p14="http://schemas.microsoft.com/office/powerpoint/2010/main" val="214021564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9"/>
        <p:cNvGrpSpPr/>
        <p:nvPr/>
      </p:nvGrpSpPr>
      <p:grpSpPr>
        <a:xfrm>
          <a:off x="0" y="0"/>
          <a:ext cx="0" cy="0"/>
          <a:chOff x="0" y="0"/>
          <a:chExt cx="0" cy="0"/>
        </a:xfrm>
      </p:grpSpPr>
      <p:sp>
        <p:nvSpPr>
          <p:cNvPr id="90" name="Google Shape;90;p1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Trebuchet MS"/>
              <a:ea typeface="Trebuchet MS"/>
              <a:cs typeface="Trebuchet MS"/>
              <a:sym typeface="Trebuchet MS"/>
            </a:endParaRPr>
          </a:p>
        </p:txBody>
      </p:sp>
      <p:sp>
        <p:nvSpPr>
          <p:cNvPr id="91" name="Google Shape;91;p17"/>
          <p:cNvSpPr txBox="1">
            <a:spLocks noGrp="1"/>
          </p:cNvSpPr>
          <p:nvPr>
            <p:ph type="title"/>
          </p:nvPr>
        </p:nvSpPr>
        <p:spPr>
          <a:xfrm>
            <a:off x="553720" y="734696"/>
            <a:ext cx="11084560" cy="65659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57835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Nur Titel" type="titleOnly">
  <p:cSld name="Nur Titel">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9182103" y="6124577"/>
            <a:ext cx="28448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buNone/>
              <a:defRPr sz="790">
                <a:solidFill>
                  <a:schemeClr val="dk1"/>
                </a:solidFill>
                <a:latin typeface="Arial"/>
                <a:ea typeface="Arial"/>
                <a:cs typeface="Arial"/>
                <a:sym typeface="Arial"/>
              </a:defRPr>
            </a:lvl1pPr>
            <a:lvl2pPr marL="0" marR="0" lvl="1" indent="0" algn="r">
              <a:spcBef>
                <a:spcPts val="0"/>
              </a:spcBef>
              <a:buNone/>
              <a:defRPr sz="790">
                <a:solidFill>
                  <a:schemeClr val="dk1"/>
                </a:solidFill>
                <a:latin typeface="Arial"/>
                <a:ea typeface="Arial"/>
                <a:cs typeface="Arial"/>
                <a:sym typeface="Arial"/>
              </a:defRPr>
            </a:lvl2pPr>
            <a:lvl3pPr marL="0" marR="0" lvl="2" indent="0" algn="r">
              <a:spcBef>
                <a:spcPts val="0"/>
              </a:spcBef>
              <a:buNone/>
              <a:defRPr sz="790">
                <a:solidFill>
                  <a:schemeClr val="dk1"/>
                </a:solidFill>
                <a:latin typeface="Arial"/>
                <a:ea typeface="Arial"/>
                <a:cs typeface="Arial"/>
                <a:sym typeface="Arial"/>
              </a:defRPr>
            </a:lvl3pPr>
            <a:lvl4pPr marL="0" marR="0" lvl="3" indent="0" algn="r">
              <a:spcBef>
                <a:spcPts val="0"/>
              </a:spcBef>
              <a:buNone/>
              <a:defRPr sz="790">
                <a:solidFill>
                  <a:schemeClr val="dk1"/>
                </a:solidFill>
                <a:latin typeface="Arial"/>
                <a:ea typeface="Arial"/>
                <a:cs typeface="Arial"/>
                <a:sym typeface="Arial"/>
              </a:defRPr>
            </a:lvl4pPr>
            <a:lvl5pPr marL="0" marR="0" lvl="4" indent="0" algn="r">
              <a:spcBef>
                <a:spcPts val="0"/>
              </a:spcBef>
              <a:buNone/>
              <a:defRPr sz="790">
                <a:solidFill>
                  <a:schemeClr val="dk1"/>
                </a:solidFill>
                <a:latin typeface="Arial"/>
                <a:ea typeface="Arial"/>
                <a:cs typeface="Arial"/>
                <a:sym typeface="Arial"/>
              </a:defRPr>
            </a:lvl5pPr>
            <a:lvl6pPr marL="0" marR="0" lvl="5" indent="0" algn="r">
              <a:spcBef>
                <a:spcPts val="0"/>
              </a:spcBef>
              <a:buNone/>
              <a:defRPr sz="790">
                <a:solidFill>
                  <a:schemeClr val="dk1"/>
                </a:solidFill>
                <a:latin typeface="Arial"/>
                <a:ea typeface="Arial"/>
                <a:cs typeface="Arial"/>
                <a:sym typeface="Arial"/>
              </a:defRPr>
            </a:lvl6pPr>
            <a:lvl7pPr marL="0" marR="0" lvl="6" indent="0" algn="r">
              <a:spcBef>
                <a:spcPts val="0"/>
              </a:spcBef>
              <a:buNone/>
              <a:defRPr sz="790">
                <a:solidFill>
                  <a:schemeClr val="dk1"/>
                </a:solidFill>
                <a:latin typeface="Arial"/>
                <a:ea typeface="Arial"/>
                <a:cs typeface="Arial"/>
                <a:sym typeface="Arial"/>
              </a:defRPr>
            </a:lvl7pPr>
            <a:lvl8pPr marL="0" marR="0" lvl="7" indent="0" algn="r">
              <a:spcBef>
                <a:spcPts val="0"/>
              </a:spcBef>
              <a:buNone/>
              <a:defRPr sz="790">
                <a:solidFill>
                  <a:schemeClr val="dk1"/>
                </a:solidFill>
                <a:latin typeface="Arial"/>
                <a:ea typeface="Arial"/>
                <a:cs typeface="Arial"/>
                <a:sym typeface="Arial"/>
              </a:defRPr>
            </a:lvl8pPr>
            <a:lvl9pPr marL="0" marR="0" lvl="8" indent="0" algn="r">
              <a:spcBef>
                <a:spcPts val="0"/>
              </a:spcBef>
              <a:buNone/>
              <a:defRPr sz="79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extLst>
      <p:ext uri="{BB962C8B-B14F-4D97-AF65-F5344CB8AC3E}">
        <p14:creationId xmlns:p14="http://schemas.microsoft.com/office/powerpoint/2010/main" val="385481375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10" name="Rechteck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Ellipse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ctrTitle"/>
          </p:nvPr>
        </p:nvSpPr>
        <p:spPr>
          <a:xfrm>
            <a:off x="457200" y="4960137"/>
            <a:ext cx="7772400" cy="1463040"/>
          </a:xfrm>
        </p:spPr>
        <p:txBody>
          <a:bodyPr rtlCol="0" anchor="ctr">
            <a:normAutofit/>
          </a:bodyPr>
          <a:lstStyle>
            <a:lvl1pPr algn="r">
              <a:defRPr sz="5000" spc="200" baseline="0"/>
            </a:lvl1pPr>
          </a:lstStyle>
          <a:p>
            <a:pPr rtl="0"/>
            <a:r>
              <a:rPr lang="de-DE" noProof="0"/>
              <a:t>Mastertitelformat bearbeiten</a:t>
            </a:r>
            <a:endParaRPr lang="de-DE" noProof="0" dirty="0"/>
          </a:p>
        </p:txBody>
      </p:sp>
      <p:sp>
        <p:nvSpPr>
          <p:cNvPr id="3" name="Untertitel 2"/>
          <p:cNvSpPr>
            <a:spLocks noGrp="1"/>
          </p:cNvSpPr>
          <p:nvPr>
            <p:ph type="subTitle" idx="1"/>
          </p:nvPr>
        </p:nvSpPr>
        <p:spPr>
          <a:xfrm>
            <a:off x="8610600" y="4960137"/>
            <a:ext cx="3200400" cy="1463040"/>
          </a:xfrm>
        </p:spPr>
        <p:txBody>
          <a:bodyPr lIns="91440" rIns="91440" rtlCol="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de-DE" noProof="0"/>
              <a:t>Master-Untertitelformat bearbeiten</a:t>
            </a:r>
            <a:endParaRPr lang="de-DE" noProof="0" dirty="0"/>
          </a:p>
        </p:txBody>
      </p:sp>
      <p:sp>
        <p:nvSpPr>
          <p:cNvPr id="4" name="Datumsplatzhalter 3"/>
          <p:cNvSpPr>
            <a:spLocks noGrp="1"/>
          </p:cNvSpPr>
          <p:nvPr>
            <p:ph type="dt" sz="half" idx="10"/>
          </p:nvPr>
        </p:nvSpPr>
        <p:spPr/>
        <p:txBody>
          <a:bodyPr rtlCol="0"/>
          <a:lstStyle>
            <a:lvl1pPr algn="l">
              <a:defRPr/>
            </a:lvl1pPr>
          </a:lstStyle>
          <a:p>
            <a:pPr rtl="0"/>
            <a:fld id="{88FC6F8F-5002-4D94-A3C0-B6AB2DF62D27}" type="datetime1">
              <a:rPr lang="de-DE" noProof="0" smtClean="0"/>
              <a:t>20.04.2025</a:t>
            </a:fld>
            <a:endParaRPr lang="de-DE" noProof="0" dirty="0"/>
          </a:p>
        </p:txBody>
      </p:sp>
      <p:sp>
        <p:nvSpPr>
          <p:cNvPr id="5" name="Fußzeilenplatzhalter 4"/>
          <p:cNvSpPr>
            <a:spLocks noGrp="1"/>
          </p:cNvSpPr>
          <p:nvPr>
            <p:ph type="ftr" sz="quarter" idx="11"/>
          </p:nvPr>
        </p:nvSpPr>
        <p:spPr/>
        <p:txBody>
          <a:bodyPr rtlCol="0"/>
          <a:lstStyle/>
          <a:p>
            <a:pPr rtl="0"/>
            <a:endParaRPr lang="de-DE" noProof="0" dirty="0"/>
          </a:p>
        </p:txBody>
      </p:sp>
      <p:sp>
        <p:nvSpPr>
          <p:cNvPr id="6" name="Foliennummernplatzhalter 5"/>
          <p:cNvSpPr>
            <a:spLocks noGrp="1"/>
          </p:cNvSpPr>
          <p:nvPr>
            <p:ph type="sldNum" sz="quarter" idx="12"/>
          </p:nvPr>
        </p:nvSpPr>
        <p:spPr/>
        <p:txBody>
          <a:bodyPr rtlCol="0"/>
          <a:lstStyle/>
          <a:p>
            <a:pPr rtl="0"/>
            <a:fld id="{4FAB73BC-B049-4115-A692-8D63A059BFB8}" type="slidenum">
              <a:rPr lang="de-DE" noProof="0" smtClean="0"/>
              <a:t>‹Nr.›</a:t>
            </a:fld>
            <a:endParaRPr lang="de-DE" noProof="0" dirty="0"/>
          </a:p>
        </p:txBody>
      </p:sp>
      <p:cxnSp>
        <p:nvCxnSpPr>
          <p:cNvPr id="8" name="Gerader Verbinde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19338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3" name="Inhaltsplatzhalter 2"/>
          <p:cNvSpPr>
            <a:spLocks noGrp="1"/>
          </p:cNvSpPr>
          <p:nvPr>
            <p:ph idx="1"/>
          </p:nvPr>
        </p:nvSpPr>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Datumsplatzhalter 3"/>
          <p:cNvSpPr>
            <a:spLocks noGrp="1"/>
          </p:cNvSpPr>
          <p:nvPr>
            <p:ph type="dt" sz="half" idx="10"/>
          </p:nvPr>
        </p:nvSpPr>
        <p:spPr/>
        <p:txBody>
          <a:bodyPr rtlCol="0"/>
          <a:lstStyle/>
          <a:p>
            <a:pPr rtl="0"/>
            <a:fld id="{AD11D247-BF25-4313-848F-0A6FFDC42CC3}" type="datetime1">
              <a:rPr lang="de-DE" noProof="0" smtClean="0"/>
              <a:t>20.04.2025</a:t>
            </a:fld>
            <a:endParaRPr lang="de-DE" noProof="0" dirty="0"/>
          </a:p>
        </p:txBody>
      </p:sp>
      <p:sp>
        <p:nvSpPr>
          <p:cNvPr id="5" name="Fußzeilenplatzhalter 4"/>
          <p:cNvSpPr>
            <a:spLocks noGrp="1"/>
          </p:cNvSpPr>
          <p:nvPr>
            <p:ph type="ftr" sz="quarter" idx="11"/>
          </p:nvPr>
        </p:nvSpPr>
        <p:spPr/>
        <p:txBody>
          <a:bodyPr rtlCol="0"/>
          <a:lstStyle/>
          <a:p>
            <a:pPr rtl="0"/>
            <a:endParaRPr lang="de-DE" noProof="0" dirty="0"/>
          </a:p>
        </p:txBody>
      </p:sp>
      <p:sp>
        <p:nvSpPr>
          <p:cNvPr id="6" name="Foliennummernplatzhalter 5"/>
          <p:cNvSpPr>
            <a:spLocks noGrp="1"/>
          </p:cNvSpPr>
          <p:nvPr>
            <p:ph type="sldNum" sz="quarter" idx="12"/>
          </p:nvPr>
        </p:nvSpPr>
        <p:spPr/>
        <p:txBody>
          <a:bodyPr rtlCol="0"/>
          <a:lstStyle/>
          <a:p>
            <a:pPr rtl="0"/>
            <a:fld id="{4FAB73BC-B049-4115-A692-8D63A059BFB8}" type="slidenum">
              <a:rPr lang="de-DE" noProof="0" smtClean="0"/>
              <a:t>‹Nr.›</a:t>
            </a:fld>
            <a:endParaRPr lang="de-DE" noProof="0" dirty="0"/>
          </a:p>
        </p:txBody>
      </p:sp>
    </p:spTree>
    <p:extLst>
      <p:ext uri="{BB962C8B-B14F-4D97-AF65-F5344CB8AC3E}">
        <p14:creationId xmlns:p14="http://schemas.microsoft.com/office/powerpoint/2010/main" val="60221621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spTree>
      <p:nvGrpSpPr>
        <p:cNvPr id="1" name=""/>
        <p:cNvGrpSpPr/>
        <p:nvPr/>
      </p:nvGrpSpPr>
      <p:grpSpPr>
        <a:xfrm>
          <a:off x="0" y="0"/>
          <a:ext cx="0" cy="0"/>
          <a:chOff x="0" y="0"/>
          <a:chExt cx="0" cy="0"/>
        </a:xfrm>
      </p:grpSpPr>
      <p:sp>
        <p:nvSpPr>
          <p:cNvPr id="9" name="Rechteck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Ellipse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457200" y="4960137"/>
            <a:ext cx="7772400" cy="1463040"/>
          </a:xfrm>
        </p:spPr>
        <p:txBody>
          <a:bodyPr rtlCol="0" anchor="ctr">
            <a:normAutofit/>
          </a:bodyPr>
          <a:lstStyle>
            <a:lvl1pPr algn="r">
              <a:defRPr sz="5000" b="0" spc="200" baseline="0"/>
            </a:lvl1pPr>
          </a:lstStyle>
          <a:p>
            <a:pPr rtl="0"/>
            <a:r>
              <a:rPr lang="de-DE" noProof="0"/>
              <a:t>Mastertitelformat bearbeiten</a:t>
            </a:r>
            <a:endParaRPr lang="de-DE" noProof="0" dirty="0"/>
          </a:p>
        </p:txBody>
      </p:sp>
      <p:sp>
        <p:nvSpPr>
          <p:cNvPr id="3" name="Textplatzhalter 2"/>
          <p:cNvSpPr>
            <a:spLocks noGrp="1"/>
          </p:cNvSpPr>
          <p:nvPr>
            <p:ph type="body" idx="1"/>
          </p:nvPr>
        </p:nvSpPr>
        <p:spPr>
          <a:xfrm>
            <a:off x="8610600" y="4960137"/>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de-DE" noProof="0"/>
              <a:t>Mastertextformat bearbeiten</a:t>
            </a:r>
          </a:p>
        </p:txBody>
      </p:sp>
      <p:sp>
        <p:nvSpPr>
          <p:cNvPr id="4" name="Datumsplatzhalter 3"/>
          <p:cNvSpPr>
            <a:spLocks noGrp="1"/>
          </p:cNvSpPr>
          <p:nvPr>
            <p:ph type="dt" sz="half" idx="10"/>
          </p:nvPr>
        </p:nvSpPr>
        <p:spPr/>
        <p:txBody>
          <a:bodyPr rtlCol="0"/>
          <a:lstStyle/>
          <a:p>
            <a:pPr rtl="0"/>
            <a:fld id="{043CEAD4-1021-4B35-8BEC-0363D8DA6A57}" type="datetime1">
              <a:rPr lang="de-DE" noProof="0" smtClean="0"/>
              <a:t>20.04.2025</a:t>
            </a:fld>
            <a:endParaRPr lang="de-DE" noProof="0" dirty="0"/>
          </a:p>
        </p:txBody>
      </p:sp>
      <p:sp>
        <p:nvSpPr>
          <p:cNvPr id="5" name="Fußzeilenplatzhalter 4"/>
          <p:cNvSpPr>
            <a:spLocks noGrp="1"/>
          </p:cNvSpPr>
          <p:nvPr>
            <p:ph type="ftr" sz="quarter" idx="11"/>
          </p:nvPr>
        </p:nvSpPr>
        <p:spPr/>
        <p:txBody>
          <a:bodyPr rtlCol="0"/>
          <a:lstStyle/>
          <a:p>
            <a:pPr rtl="0"/>
            <a:endParaRPr lang="de-DE" noProof="0" dirty="0"/>
          </a:p>
        </p:txBody>
      </p:sp>
      <p:sp>
        <p:nvSpPr>
          <p:cNvPr id="6" name="Foliennummernplatzhalter 5"/>
          <p:cNvSpPr>
            <a:spLocks noGrp="1"/>
          </p:cNvSpPr>
          <p:nvPr>
            <p:ph type="sldNum" sz="quarter" idx="12"/>
          </p:nvPr>
        </p:nvSpPr>
        <p:spPr/>
        <p:txBody>
          <a:bodyPr rtlCol="0"/>
          <a:lstStyle/>
          <a:p>
            <a:pPr rtl="0"/>
            <a:fld id="{4FAB73BC-B049-4115-A692-8D63A059BFB8}" type="slidenum">
              <a:rPr lang="de-DE" noProof="0" smtClean="0"/>
              <a:t>‹Nr.›</a:t>
            </a:fld>
            <a:endParaRPr lang="de-DE" noProof="0" dirty="0"/>
          </a:p>
        </p:txBody>
      </p:sp>
      <p:cxnSp>
        <p:nvCxnSpPr>
          <p:cNvPr id="8" name="Gerader Verbinde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18377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1024128" y="585216"/>
            <a:ext cx="9720072" cy="1499616"/>
          </a:xfrm>
        </p:spPr>
        <p:txBody>
          <a:bodyPr rtlCol="0"/>
          <a:lstStyle/>
          <a:p>
            <a:pPr rtl="0"/>
            <a:r>
              <a:rPr lang="de-DE" noProof="0"/>
              <a:t>Mastertitelformat bearbeiten</a:t>
            </a:r>
            <a:endParaRPr lang="de-DE" noProof="0" dirty="0"/>
          </a:p>
        </p:txBody>
      </p:sp>
      <p:sp>
        <p:nvSpPr>
          <p:cNvPr id="3" name="Inhaltsplatzhalter 2"/>
          <p:cNvSpPr>
            <a:spLocks noGrp="1"/>
          </p:cNvSpPr>
          <p:nvPr>
            <p:ph sz="half" idx="1"/>
          </p:nvPr>
        </p:nvSpPr>
        <p:spPr>
          <a:xfrm>
            <a:off x="1024127" y="2286000"/>
            <a:ext cx="4754880" cy="4023360"/>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Inhaltsplatzhalter 3"/>
          <p:cNvSpPr>
            <a:spLocks noGrp="1"/>
          </p:cNvSpPr>
          <p:nvPr>
            <p:ph sz="half" idx="2"/>
          </p:nvPr>
        </p:nvSpPr>
        <p:spPr>
          <a:xfrm>
            <a:off x="5989320" y="2286000"/>
            <a:ext cx="4754880" cy="4023360"/>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5" name="Datumsplatzhalter 4"/>
          <p:cNvSpPr>
            <a:spLocks noGrp="1"/>
          </p:cNvSpPr>
          <p:nvPr>
            <p:ph type="dt" sz="half" idx="10"/>
          </p:nvPr>
        </p:nvSpPr>
        <p:spPr/>
        <p:txBody>
          <a:bodyPr rtlCol="0"/>
          <a:lstStyle/>
          <a:p>
            <a:pPr rtl="0"/>
            <a:fld id="{BE0DE884-BDB3-4445-9C7C-427638C7C80D}" type="datetime1">
              <a:rPr lang="de-DE" noProof="0" smtClean="0"/>
              <a:t>20.04.2025</a:t>
            </a:fld>
            <a:endParaRPr lang="de-DE" noProof="0" dirty="0"/>
          </a:p>
        </p:txBody>
      </p:sp>
      <p:sp>
        <p:nvSpPr>
          <p:cNvPr id="6" name="Fußzeilenplatzhalter 5"/>
          <p:cNvSpPr>
            <a:spLocks noGrp="1"/>
          </p:cNvSpPr>
          <p:nvPr>
            <p:ph type="ftr" sz="quarter" idx="11"/>
          </p:nvPr>
        </p:nvSpPr>
        <p:spPr/>
        <p:txBody>
          <a:bodyPr rtlCol="0"/>
          <a:lstStyle/>
          <a:p>
            <a:pPr rtl="0"/>
            <a:endParaRPr lang="de-DE" noProof="0" dirty="0"/>
          </a:p>
        </p:txBody>
      </p:sp>
      <p:sp>
        <p:nvSpPr>
          <p:cNvPr id="7" name="Foliennummernplatzhalter 6"/>
          <p:cNvSpPr>
            <a:spLocks noGrp="1"/>
          </p:cNvSpPr>
          <p:nvPr>
            <p:ph type="sldNum" sz="quarter" idx="12"/>
          </p:nvPr>
        </p:nvSpPr>
        <p:spPr/>
        <p:txBody>
          <a:bodyPr rtlCol="0"/>
          <a:lstStyle/>
          <a:p>
            <a:pPr rtl="0"/>
            <a:fld id="{4FAB73BC-B049-4115-A692-8D63A059BFB8}" type="slidenum">
              <a:rPr lang="de-DE" noProof="0" smtClean="0"/>
              <a:t>‹Nr.›</a:t>
            </a:fld>
            <a:endParaRPr lang="de-DE" noProof="0" dirty="0"/>
          </a:p>
        </p:txBody>
      </p:sp>
    </p:spTree>
    <p:extLst>
      <p:ext uri="{BB962C8B-B14F-4D97-AF65-F5344CB8AC3E}">
        <p14:creationId xmlns:p14="http://schemas.microsoft.com/office/powerpoint/2010/main" val="109323111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el 9"/>
          <p:cNvSpPr>
            <a:spLocks noGrp="1"/>
          </p:cNvSpPr>
          <p:nvPr>
            <p:ph type="title"/>
          </p:nvPr>
        </p:nvSpPr>
        <p:spPr/>
        <p:txBody>
          <a:bodyPr rtlCol="0"/>
          <a:lstStyle/>
          <a:p>
            <a:pPr rtl="0"/>
            <a:r>
              <a:rPr lang="de-DE" noProof="0"/>
              <a:t>Mastertitelformat bearbeiten</a:t>
            </a:r>
            <a:endParaRPr lang="de-DE" noProof="0" dirty="0"/>
          </a:p>
        </p:txBody>
      </p:sp>
      <p:sp>
        <p:nvSpPr>
          <p:cNvPr id="3" name="Textplatzhalter 2"/>
          <p:cNvSpPr>
            <a:spLocks noGrp="1"/>
          </p:cNvSpPr>
          <p:nvPr>
            <p:ph type="body" idx="1"/>
          </p:nvPr>
        </p:nvSpPr>
        <p:spPr>
          <a:xfrm>
            <a:off x="1024128" y="2179636"/>
            <a:ext cx="4754880" cy="822960"/>
          </a:xfrm>
        </p:spPr>
        <p:txBody>
          <a:bodyPr lIns="137160" rIns="137160" rtlCol="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4" name="Inhaltsplatzhalter 3"/>
          <p:cNvSpPr>
            <a:spLocks noGrp="1"/>
          </p:cNvSpPr>
          <p:nvPr>
            <p:ph sz="half" idx="2"/>
          </p:nvPr>
        </p:nvSpPr>
        <p:spPr>
          <a:xfrm>
            <a:off x="1024128" y="2967788"/>
            <a:ext cx="4754880" cy="3341572"/>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5" name="Textplatzhalter 4"/>
          <p:cNvSpPr>
            <a:spLocks noGrp="1"/>
          </p:cNvSpPr>
          <p:nvPr>
            <p:ph type="body" sz="quarter" idx="3"/>
          </p:nvPr>
        </p:nvSpPr>
        <p:spPr>
          <a:xfrm>
            <a:off x="5990888" y="2179636"/>
            <a:ext cx="4754880" cy="822960"/>
          </a:xfrm>
        </p:spPr>
        <p:txBody>
          <a:bodyPr lIns="137160" rIns="137160" rtlCol="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de-DE" noProof="0"/>
              <a:t>Mastertextformat bearbeiten</a:t>
            </a:r>
          </a:p>
        </p:txBody>
      </p:sp>
      <p:sp>
        <p:nvSpPr>
          <p:cNvPr id="6" name="Inhaltsplatzhalter 5"/>
          <p:cNvSpPr>
            <a:spLocks noGrp="1"/>
          </p:cNvSpPr>
          <p:nvPr>
            <p:ph sz="quarter" idx="4"/>
          </p:nvPr>
        </p:nvSpPr>
        <p:spPr>
          <a:xfrm>
            <a:off x="5990888" y="2967788"/>
            <a:ext cx="4754880" cy="3341572"/>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7" name="Datumsplatzhalter 6"/>
          <p:cNvSpPr>
            <a:spLocks noGrp="1"/>
          </p:cNvSpPr>
          <p:nvPr>
            <p:ph type="dt" sz="half" idx="10"/>
          </p:nvPr>
        </p:nvSpPr>
        <p:spPr/>
        <p:txBody>
          <a:bodyPr rtlCol="0"/>
          <a:lstStyle/>
          <a:p>
            <a:pPr rtl="0"/>
            <a:fld id="{24235473-FEB4-4673-9FA8-147CB48494B0}" type="datetime1">
              <a:rPr lang="de-DE" noProof="0" smtClean="0"/>
              <a:t>20.04.2025</a:t>
            </a:fld>
            <a:endParaRPr lang="de-DE" noProof="0" dirty="0"/>
          </a:p>
        </p:txBody>
      </p:sp>
      <p:sp>
        <p:nvSpPr>
          <p:cNvPr id="8" name="Fußzeilenplatzhalter 7"/>
          <p:cNvSpPr>
            <a:spLocks noGrp="1"/>
          </p:cNvSpPr>
          <p:nvPr>
            <p:ph type="ftr" sz="quarter" idx="11"/>
          </p:nvPr>
        </p:nvSpPr>
        <p:spPr/>
        <p:txBody>
          <a:bodyPr rtlCol="0"/>
          <a:lstStyle/>
          <a:p>
            <a:pPr rtl="0"/>
            <a:endParaRPr lang="de-DE" noProof="0" dirty="0"/>
          </a:p>
        </p:txBody>
      </p:sp>
      <p:sp>
        <p:nvSpPr>
          <p:cNvPr id="9" name="Foliennummernplatzhalter 8"/>
          <p:cNvSpPr>
            <a:spLocks noGrp="1"/>
          </p:cNvSpPr>
          <p:nvPr>
            <p:ph type="sldNum" sz="quarter" idx="12"/>
          </p:nvPr>
        </p:nvSpPr>
        <p:spPr/>
        <p:txBody>
          <a:bodyPr rtlCol="0"/>
          <a:lstStyle/>
          <a:p>
            <a:pPr rtl="0"/>
            <a:fld id="{4FAB73BC-B049-4115-A692-8D63A059BFB8}" type="slidenum">
              <a:rPr lang="de-DE" noProof="0" smtClean="0"/>
              <a:t>‹Nr.›</a:t>
            </a:fld>
            <a:endParaRPr lang="de-DE" noProof="0" dirty="0"/>
          </a:p>
        </p:txBody>
      </p:sp>
    </p:spTree>
    <p:extLst>
      <p:ext uri="{BB962C8B-B14F-4D97-AF65-F5344CB8AC3E}">
        <p14:creationId xmlns:p14="http://schemas.microsoft.com/office/powerpoint/2010/main" val="4079885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63" Type="http://schemas.openxmlformats.org/officeDocument/2006/relationships/image" Target="../media/image2.png"/><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5" Type="http://schemas.openxmlformats.org/officeDocument/2006/relationships/slideLayout" Target="../slideLayouts/slideLayout16.xml"/><Relationship Id="rId61" Type="http://schemas.openxmlformats.org/officeDocument/2006/relationships/theme" Target="../theme/theme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theme" Target="../theme/theme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4.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97B49D8-1E71-5FF1-206B-D925991B207C}"/>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de-DE"/>
              <a:t>Mastertitelformat bearbeiten</a:t>
            </a:r>
          </a:p>
        </p:txBody>
      </p:sp>
      <p:sp>
        <p:nvSpPr>
          <p:cNvPr id="3" name="Textplatzhalter 2">
            <a:extLst>
              <a:ext uri="{FF2B5EF4-FFF2-40B4-BE49-F238E27FC236}">
                <a16:creationId xmlns:a16="http://schemas.microsoft.com/office/drawing/2014/main" id="{BB8BD1D7-00E2-FCBD-F4DB-B69C75800BE3}"/>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E921CC1-7862-A9F3-F55D-65B845A77DB4}"/>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767676"/>
                </a:solidFill>
                <a:uFillTx/>
                <a:latin typeface="Aptos"/>
              </a:defRPr>
            </a:lvl1pPr>
          </a:lstStyle>
          <a:p>
            <a:pPr lvl="0"/>
            <a:fld id="{63E1B1F0-0791-4FD6-B0CE-560DD9658316}" type="datetime1">
              <a:rPr lang="de-DE"/>
              <a:pPr lvl="0"/>
              <a:t>20.04.2025</a:t>
            </a:fld>
            <a:endParaRPr lang="de-DE"/>
          </a:p>
        </p:txBody>
      </p:sp>
      <p:sp>
        <p:nvSpPr>
          <p:cNvPr id="5" name="Fußzeilenplatzhalter 4">
            <a:extLst>
              <a:ext uri="{FF2B5EF4-FFF2-40B4-BE49-F238E27FC236}">
                <a16:creationId xmlns:a16="http://schemas.microsoft.com/office/drawing/2014/main" id="{30991604-0B28-5DBC-38C6-37BCFDC776EB}"/>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de-DE" sz="1200" b="0" i="0" u="none" strike="noStrike" kern="1200" cap="none" spc="0" baseline="0">
                <a:solidFill>
                  <a:srgbClr val="767676"/>
                </a:solidFill>
                <a:uFillTx/>
                <a:latin typeface="Aptos"/>
              </a:defRPr>
            </a:lvl1pPr>
          </a:lstStyle>
          <a:p>
            <a:pPr lvl="0"/>
            <a:endParaRPr lang="de-DE"/>
          </a:p>
        </p:txBody>
      </p:sp>
      <p:sp>
        <p:nvSpPr>
          <p:cNvPr id="6" name="Foliennummernplatzhalter 5">
            <a:extLst>
              <a:ext uri="{FF2B5EF4-FFF2-40B4-BE49-F238E27FC236}">
                <a16:creationId xmlns:a16="http://schemas.microsoft.com/office/drawing/2014/main" id="{DAA4EB97-D482-4E3A-07F5-0178B2C826CD}"/>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767676"/>
                </a:solidFill>
                <a:uFillTx/>
                <a:latin typeface="Aptos"/>
              </a:defRPr>
            </a:lvl1pPr>
          </a:lstStyle>
          <a:p>
            <a:pPr lvl="0"/>
            <a:fld id="{8977392C-9A69-4E77-8591-3B21F0EFBCAD}" type="slidenum">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Aptos Display"/>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Aptos"/>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Aptos"/>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Aptos"/>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Aptos"/>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34435" y="274643"/>
            <a:ext cx="11523133" cy="561975"/>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693" b="1" i="0" u="none" strike="noStrike" cap="none">
                <a:solidFill>
                  <a:srgbClr val="0066CC"/>
                </a:solidFill>
                <a:latin typeface="Arial"/>
                <a:ea typeface="Arial"/>
                <a:cs typeface="Arial"/>
                <a:sym typeface="Arial"/>
              </a:defRPr>
            </a:lvl1pPr>
            <a:lvl2pPr marR="0" lvl="1" algn="l" rtl="0">
              <a:spcBef>
                <a:spcPts val="0"/>
              </a:spcBef>
              <a:spcAft>
                <a:spcPts val="0"/>
              </a:spcAft>
              <a:buSzPts val="1400"/>
              <a:buNone/>
              <a:defRPr sz="1693" b="1" i="0" u="none" strike="noStrike" cap="none">
                <a:solidFill>
                  <a:srgbClr val="0066CC"/>
                </a:solidFill>
                <a:latin typeface="Arial"/>
                <a:ea typeface="Arial"/>
                <a:cs typeface="Arial"/>
                <a:sym typeface="Arial"/>
              </a:defRPr>
            </a:lvl2pPr>
            <a:lvl3pPr marR="0" lvl="2" algn="l" rtl="0">
              <a:spcBef>
                <a:spcPts val="0"/>
              </a:spcBef>
              <a:spcAft>
                <a:spcPts val="0"/>
              </a:spcAft>
              <a:buSzPts val="1400"/>
              <a:buNone/>
              <a:defRPr sz="1693" b="1" i="0" u="none" strike="noStrike" cap="none">
                <a:solidFill>
                  <a:srgbClr val="0066CC"/>
                </a:solidFill>
                <a:latin typeface="Arial"/>
                <a:ea typeface="Arial"/>
                <a:cs typeface="Arial"/>
                <a:sym typeface="Arial"/>
              </a:defRPr>
            </a:lvl3pPr>
            <a:lvl4pPr marR="0" lvl="3" algn="l" rtl="0">
              <a:spcBef>
                <a:spcPts val="0"/>
              </a:spcBef>
              <a:spcAft>
                <a:spcPts val="0"/>
              </a:spcAft>
              <a:buSzPts val="1400"/>
              <a:buNone/>
              <a:defRPr sz="1693" b="1" i="0" u="none" strike="noStrike" cap="none">
                <a:solidFill>
                  <a:srgbClr val="0066CC"/>
                </a:solidFill>
                <a:latin typeface="Arial"/>
                <a:ea typeface="Arial"/>
                <a:cs typeface="Arial"/>
                <a:sym typeface="Arial"/>
              </a:defRPr>
            </a:lvl4pPr>
            <a:lvl5pPr marR="0" lvl="4" algn="l" rtl="0">
              <a:spcBef>
                <a:spcPts val="0"/>
              </a:spcBef>
              <a:spcAft>
                <a:spcPts val="0"/>
              </a:spcAft>
              <a:buSzPts val="1400"/>
              <a:buNone/>
              <a:defRPr sz="1693" b="1" i="0" u="none" strike="noStrike" cap="none">
                <a:solidFill>
                  <a:srgbClr val="0066CC"/>
                </a:solidFill>
                <a:latin typeface="Arial"/>
                <a:ea typeface="Arial"/>
                <a:cs typeface="Arial"/>
                <a:sym typeface="Arial"/>
              </a:defRPr>
            </a:lvl5pPr>
            <a:lvl6pPr marR="0" lvl="5" algn="l" rtl="0">
              <a:spcBef>
                <a:spcPts val="0"/>
              </a:spcBef>
              <a:spcAft>
                <a:spcPts val="0"/>
              </a:spcAft>
              <a:buSzPts val="1400"/>
              <a:buNone/>
              <a:defRPr sz="1693" b="1" i="0" u="none" strike="noStrike" cap="none">
                <a:solidFill>
                  <a:srgbClr val="0066CC"/>
                </a:solidFill>
                <a:latin typeface="Arial"/>
                <a:ea typeface="Arial"/>
                <a:cs typeface="Arial"/>
                <a:sym typeface="Arial"/>
              </a:defRPr>
            </a:lvl6pPr>
            <a:lvl7pPr marR="0" lvl="6" algn="l" rtl="0">
              <a:spcBef>
                <a:spcPts val="0"/>
              </a:spcBef>
              <a:spcAft>
                <a:spcPts val="0"/>
              </a:spcAft>
              <a:buSzPts val="1400"/>
              <a:buNone/>
              <a:defRPr sz="1693" b="1" i="0" u="none" strike="noStrike" cap="none">
                <a:solidFill>
                  <a:srgbClr val="0066CC"/>
                </a:solidFill>
                <a:latin typeface="Arial"/>
                <a:ea typeface="Arial"/>
                <a:cs typeface="Arial"/>
                <a:sym typeface="Arial"/>
              </a:defRPr>
            </a:lvl7pPr>
            <a:lvl8pPr marR="0" lvl="7" algn="l" rtl="0">
              <a:spcBef>
                <a:spcPts val="0"/>
              </a:spcBef>
              <a:spcAft>
                <a:spcPts val="0"/>
              </a:spcAft>
              <a:buSzPts val="1400"/>
              <a:buNone/>
              <a:defRPr sz="1693" b="1" i="0" u="none" strike="noStrike" cap="none">
                <a:solidFill>
                  <a:srgbClr val="0066CC"/>
                </a:solidFill>
                <a:latin typeface="Arial"/>
                <a:ea typeface="Arial"/>
                <a:cs typeface="Arial"/>
                <a:sym typeface="Arial"/>
              </a:defRPr>
            </a:lvl8pPr>
            <a:lvl9pPr marR="0" lvl="8" algn="l" rtl="0">
              <a:spcBef>
                <a:spcPts val="0"/>
              </a:spcBef>
              <a:spcAft>
                <a:spcPts val="0"/>
              </a:spcAft>
              <a:buSzPts val="1400"/>
              <a:buNone/>
              <a:defRPr sz="1693" b="1" i="0" u="none" strike="noStrike" cap="none">
                <a:solidFill>
                  <a:srgbClr val="0066CC"/>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334435" y="981079"/>
            <a:ext cx="11523133" cy="5191124"/>
          </a:xfrm>
          <a:prstGeom prst="rect">
            <a:avLst/>
          </a:prstGeom>
          <a:noFill/>
          <a:ln>
            <a:noFill/>
          </a:ln>
        </p:spPr>
        <p:txBody>
          <a:bodyPr spcFirstLastPara="1" wrap="square" lIns="0" tIns="0" rIns="0" bIns="0" anchor="t" anchorCtr="0">
            <a:noAutofit/>
          </a:bodyPr>
          <a:lstStyle>
            <a:lvl1pPr marL="457200" marR="0" lvl="0" indent="-328993" algn="l" rtl="0">
              <a:spcBef>
                <a:spcPts val="316"/>
              </a:spcBef>
              <a:spcAft>
                <a:spcPts val="0"/>
              </a:spcAft>
              <a:buClr>
                <a:schemeClr val="dk1"/>
              </a:buClr>
              <a:buSzPts val="1581"/>
              <a:buFont typeface="Arial"/>
              <a:buChar char="•"/>
              <a:defRPr sz="1581" b="0" i="0" u="none" strike="noStrike" cap="none">
                <a:solidFill>
                  <a:schemeClr val="dk1"/>
                </a:solidFill>
                <a:latin typeface="Arial"/>
                <a:ea typeface="Arial"/>
                <a:cs typeface="Arial"/>
                <a:sym typeface="Arial"/>
              </a:defRPr>
            </a:lvl1pPr>
            <a:lvl2pPr marL="914400" marR="0" lvl="1" indent="-314642" algn="l" rtl="0">
              <a:spcBef>
                <a:spcPts val="271"/>
              </a:spcBef>
              <a:spcAft>
                <a:spcPts val="0"/>
              </a:spcAft>
              <a:buClr>
                <a:schemeClr val="dk1"/>
              </a:buClr>
              <a:buSzPts val="1355"/>
              <a:buFont typeface="Arial"/>
              <a:buChar char="–"/>
              <a:defRPr sz="1355"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00291" algn="l" rtl="0">
              <a:spcBef>
                <a:spcPts val="226"/>
              </a:spcBef>
              <a:spcAft>
                <a:spcPts val="0"/>
              </a:spcAft>
              <a:buClr>
                <a:schemeClr val="dk1"/>
              </a:buClr>
              <a:buSzPts val="1129"/>
              <a:buFont typeface="Arial"/>
              <a:buChar char="–"/>
              <a:defRPr sz="1129" b="0" i="0" u="none" strike="noStrike" cap="none">
                <a:solidFill>
                  <a:schemeClr val="dk1"/>
                </a:solidFill>
                <a:latin typeface="Arial"/>
                <a:ea typeface="Arial"/>
                <a:cs typeface="Arial"/>
                <a:sym typeface="Arial"/>
              </a:defRPr>
            </a:lvl4pPr>
            <a:lvl5pPr marL="2286000" marR="0" lvl="4" indent="-300291" algn="l" rtl="0">
              <a:spcBef>
                <a:spcPts val="226"/>
              </a:spcBef>
              <a:spcAft>
                <a:spcPts val="0"/>
              </a:spcAft>
              <a:buClr>
                <a:schemeClr val="dk1"/>
              </a:buClr>
              <a:buSzPts val="1129"/>
              <a:buFont typeface="Arial"/>
              <a:buChar char="»"/>
              <a:defRPr sz="1129" b="0" i="0" u="none" strike="noStrike" cap="none">
                <a:solidFill>
                  <a:schemeClr val="dk1"/>
                </a:solidFill>
                <a:latin typeface="Arial"/>
                <a:ea typeface="Arial"/>
                <a:cs typeface="Arial"/>
                <a:sym typeface="Arial"/>
              </a:defRPr>
            </a:lvl5pPr>
            <a:lvl6pPr marL="2743200" marR="0" lvl="5" indent="-300291" algn="l" rtl="0">
              <a:spcBef>
                <a:spcPts val="226"/>
              </a:spcBef>
              <a:spcAft>
                <a:spcPts val="0"/>
              </a:spcAft>
              <a:buClr>
                <a:schemeClr val="dk1"/>
              </a:buClr>
              <a:buSzPts val="1129"/>
              <a:buFont typeface="Arial"/>
              <a:buChar char="»"/>
              <a:defRPr sz="1129" b="0" i="0" u="none" strike="noStrike" cap="none">
                <a:solidFill>
                  <a:schemeClr val="dk1"/>
                </a:solidFill>
                <a:latin typeface="Arial"/>
                <a:ea typeface="Arial"/>
                <a:cs typeface="Arial"/>
                <a:sym typeface="Arial"/>
              </a:defRPr>
            </a:lvl6pPr>
            <a:lvl7pPr marL="3200400" marR="0" lvl="6" indent="-300291" algn="l" rtl="0">
              <a:spcBef>
                <a:spcPts val="226"/>
              </a:spcBef>
              <a:spcAft>
                <a:spcPts val="0"/>
              </a:spcAft>
              <a:buClr>
                <a:schemeClr val="dk1"/>
              </a:buClr>
              <a:buSzPts val="1129"/>
              <a:buFont typeface="Arial"/>
              <a:buChar char="»"/>
              <a:defRPr sz="1129" b="0" i="0" u="none" strike="noStrike" cap="none">
                <a:solidFill>
                  <a:schemeClr val="dk1"/>
                </a:solidFill>
                <a:latin typeface="Arial"/>
                <a:ea typeface="Arial"/>
                <a:cs typeface="Arial"/>
                <a:sym typeface="Arial"/>
              </a:defRPr>
            </a:lvl7pPr>
            <a:lvl8pPr marL="3657600" marR="0" lvl="7" indent="-300291" algn="l" rtl="0">
              <a:spcBef>
                <a:spcPts val="226"/>
              </a:spcBef>
              <a:spcAft>
                <a:spcPts val="0"/>
              </a:spcAft>
              <a:buClr>
                <a:schemeClr val="dk1"/>
              </a:buClr>
              <a:buSzPts val="1129"/>
              <a:buFont typeface="Arial"/>
              <a:buChar char="»"/>
              <a:defRPr sz="1129" b="0" i="0" u="none" strike="noStrike" cap="none">
                <a:solidFill>
                  <a:schemeClr val="dk1"/>
                </a:solidFill>
                <a:latin typeface="Arial"/>
                <a:ea typeface="Arial"/>
                <a:cs typeface="Arial"/>
                <a:sym typeface="Arial"/>
              </a:defRPr>
            </a:lvl8pPr>
            <a:lvl9pPr marL="4114800" marR="0" lvl="8" indent="-300291" algn="l" rtl="0">
              <a:spcBef>
                <a:spcPts val="226"/>
              </a:spcBef>
              <a:spcAft>
                <a:spcPts val="0"/>
              </a:spcAft>
              <a:buClr>
                <a:schemeClr val="dk1"/>
              </a:buClr>
              <a:buSzPts val="1129"/>
              <a:buFont typeface="Arial"/>
              <a:buChar char="»"/>
              <a:defRPr sz="1129" b="0" i="0" u="none" strike="noStrike" cap="none">
                <a:solidFill>
                  <a:schemeClr val="dk1"/>
                </a:solidFill>
                <a:latin typeface="Arial"/>
                <a:ea typeface="Arial"/>
                <a:cs typeface="Arial"/>
                <a:sym typeface="Arial"/>
              </a:defRPr>
            </a:lvl9pPr>
          </a:lstStyle>
          <a:p>
            <a:endParaRPr/>
          </a:p>
        </p:txBody>
      </p:sp>
      <p:grpSp>
        <p:nvGrpSpPr>
          <p:cNvPr id="12" name="Google Shape;12;p1"/>
          <p:cNvGrpSpPr/>
          <p:nvPr/>
        </p:nvGrpSpPr>
        <p:grpSpPr>
          <a:xfrm>
            <a:off x="5278202" y="6172201"/>
            <a:ext cx="9290044" cy="685800"/>
            <a:chOff x="-25" y="4031"/>
            <a:chExt cx="5909" cy="289"/>
          </a:xfrm>
        </p:grpSpPr>
        <p:pic>
          <p:nvPicPr>
            <p:cNvPr id="13" name="Google Shape;13;p1" descr="nurStreifenhell_praeso"/>
            <p:cNvPicPr preferRelativeResize="0"/>
            <p:nvPr/>
          </p:nvPicPr>
          <p:blipFill rotWithShape="1">
            <a:blip r:embed="rId62">
              <a:alphaModFix/>
            </a:blip>
            <a:srcRect/>
            <a:stretch/>
          </p:blipFill>
          <p:spPr>
            <a:xfrm>
              <a:off x="124" y="4036"/>
              <a:ext cx="5760" cy="284"/>
            </a:xfrm>
            <a:prstGeom prst="rect">
              <a:avLst/>
            </a:prstGeom>
            <a:noFill/>
            <a:ln>
              <a:noFill/>
            </a:ln>
          </p:spPr>
        </p:pic>
        <p:pic>
          <p:nvPicPr>
            <p:cNvPr id="14" name="Google Shape;14;p1" descr="C-UB-grau"/>
            <p:cNvPicPr preferRelativeResize="0"/>
            <p:nvPr/>
          </p:nvPicPr>
          <p:blipFill rotWithShape="1">
            <a:blip r:embed="rId63">
              <a:alphaModFix/>
            </a:blip>
            <a:srcRect/>
            <a:stretch/>
          </p:blipFill>
          <p:spPr>
            <a:xfrm>
              <a:off x="300" y="4078"/>
              <a:ext cx="1478" cy="209"/>
            </a:xfrm>
            <a:prstGeom prst="rect">
              <a:avLst/>
            </a:prstGeom>
            <a:noFill/>
            <a:ln>
              <a:noFill/>
            </a:ln>
          </p:spPr>
        </p:pic>
        <p:cxnSp>
          <p:nvCxnSpPr>
            <p:cNvPr id="15" name="Google Shape;15;p1"/>
            <p:cNvCxnSpPr/>
            <p:nvPr/>
          </p:nvCxnSpPr>
          <p:spPr>
            <a:xfrm>
              <a:off x="-25" y="4031"/>
              <a:ext cx="5874" cy="0"/>
            </a:xfrm>
            <a:prstGeom prst="straightConnector1">
              <a:avLst/>
            </a:prstGeom>
            <a:noFill/>
            <a:ln w="19050" cap="flat" cmpd="sng">
              <a:solidFill>
                <a:srgbClr val="0066CC"/>
              </a:solidFill>
              <a:prstDash val="solid"/>
              <a:round/>
              <a:headEnd type="none" w="med" len="med"/>
              <a:tailEnd type="none" w="med" len="med"/>
            </a:ln>
          </p:spPr>
        </p:cxnSp>
      </p:grpSp>
      <p:grpSp>
        <p:nvGrpSpPr>
          <p:cNvPr id="16" name="Google Shape;16;p1"/>
          <p:cNvGrpSpPr/>
          <p:nvPr/>
        </p:nvGrpSpPr>
        <p:grpSpPr>
          <a:xfrm>
            <a:off x="-52916" y="6172205"/>
            <a:ext cx="9235017" cy="685800"/>
            <a:chOff x="-25" y="4031"/>
            <a:chExt cx="5874" cy="289"/>
          </a:xfrm>
        </p:grpSpPr>
        <p:pic>
          <p:nvPicPr>
            <p:cNvPr id="17" name="Google Shape;17;p1" descr="nurStreifenhell_praeso"/>
            <p:cNvPicPr preferRelativeResize="0"/>
            <p:nvPr/>
          </p:nvPicPr>
          <p:blipFill rotWithShape="1">
            <a:blip r:embed="rId62">
              <a:alphaModFix/>
            </a:blip>
            <a:srcRect/>
            <a:stretch/>
          </p:blipFill>
          <p:spPr>
            <a:xfrm>
              <a:off x="-2" y="4036"/>
              <a:ext cx="5760" cy="284"/>
            </a:xfrm>
            <a:prstGeom prst="rect">
              <a:avLst/>
            </a:prstGeom>
            <a:noFill/>
            <a:ln>
              <a:noFill/>
            </a:ln>
          </p:spPr>
        </p:pic>
        <p:pic>
          <p:nvPicPr>
            <p:cNvPr id="18" name="Google Shape;18;p1" descr="C-UB-grau"/>
            <p:cNvPicPr preferRelativeResize="0"/>
            <p:nvPr/>
          </p:nvPicPr>
          <p:blipFill rotWithShape="1">
            <a:blip r:embed="rId63">
              <a:alphaModFix/>
            </a:blip>
            <a:srcRect/>
            <a:stretch/>
          </p:blipFill>
          <p:spPr>
            <a:xfrm>
              <a:off x="300" y="4078"/>
              <a:ext cx="2042" cy="209"/>
            </a:xfrm>
            <a:prstGeom prst="rect">
              <a:avLst/>
            </a:prstGeom>
            <a:noFill/>
            <a:ln>
              <a:noFill/>
            </a:ln>
          </p:spPr>
        </p:pic>
        <p:cxnSp>
          <p:nvCxnSpPr>
            <p:cNvPr id="19" name="Google Shape;19;p1"/>
            <p:cNvCxnSpPr/>
            <p:nvPr/>
          </p:nvCxnSpPr>
          <p:spPr>
            <a:xfrm>
              <a:off x="-25" y="4031"/>
              <a:ext cx="5874" cy="0"/>
            </a:xfrm>
            <a:prstGeom prst="straightConnector1">
              <a:avLst/>
            </a:prstGeom>
            <a:noFill/>
            <a:ln w="19050" cap="flat" cmpd="sng">
              <a:solidFill>
                <a:srgbClr val="0066CC"/>
              </a:solidFill>
              <a:prstDash val="solid"/>
              <a:round/>
              <a:headEnd type="none" w="med" len="med"/>
              <a:tailEnd type="none" w="med" len="med"/>
            </a:ln>
          </p:spPr>
        </p:cxnSp>
      </p:grpSp>
      <p:sp>
        <p:nvSpPr>
          <p:cNvPr id="20" name="Google Shape;20;p1"/>
          <p:cNvSpPr txBox="1">
            <a:spLocks noGrp="1"/>
          </p:cNvSpPr>
          <p:nvPr>
            <p:ph type="sldNum" idx="12"/>
          </p:nvPr>
        </p:nvSpPr>
        <p:spPr>
          <a:xfrm>
            <a:off x="9182103" y="6124577"/>
            <a:ext cx="2844800" cy="476251"/>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790" b="0" i="0" u="none" strike="noStrike" cap="none">
                <a:solidFill>
                  <a:schemeClr val="dk1"/>
                </a:solidFill>
                <a:latin typeface="Arial"/>
                <a:ea typeface="Arial"/>
                <a:cs typeface="Arial"/>
                <a:sym typeface="Arial"/>
              </a:defRPr>
            </a:lvl1pPr>
            <a:lvl2pPr marL="0" marR="0" lvl="1" indent="0" algn="r" rtl="0">
              <a:spcBef>
                <a:spcPts val="0"/>
              </a:spcBef>
              <a:buNone/>
              <a:defRPr sz="790" b="0" i="0" u="none" strike="noStrike" cap="none">
                <a:solidFill>
                  <a:schemeClr val="dk1"/>
                </a:solidFill>
                <a:latin typeface="Arial"/>
                <a:ea typeface="Arial"/>
                <a:cs typeface="Arial"/>
                <a:sym typeface="Arial"/>
              </a:defRPr>
            </a:lvl2pPr>
            <a:lvl3pPr marL="0" marR="0" lvl="2" indent="0" algn="r" rtl="0">
              <a:spcBef>
                <a:spcPts val="0"/>
              </a:spcBef>
              <a:buNone/>
              <a:defRPr sz="790" b="0" i="0" u="none" strike="noStrike" cap="none">
                <a:solidFill>
                  <a:schemeClr val="dk1"/>
                </a:solidFill>
                <a:latin typeface="Arial"/>
                <a:ea typeface="Arial"/>
                <a:cs typeface="Arial"/>
                <a:sym typeface="Arial"/>
              </a:defRPr>
            </a:lvl3pPr>
            <a:lvl4pPr marL="0" marR="0" lvl="3" indent="0" algn="r" rtl="0">
              <a:spcBef>
                <a:spcPts val="0"/>
              </a:spcBef>
              <a:buNone/>
              <a:defRPr sz="790" b="0" i="0" u="none" strike="noStrike" cap="none">
                <a:solidFill>
                  <a:schemeClr val="dk1"/>
                </a:solidFill>
                <a:latin typeface="Arial"/>
                <a:ea typeface="Arial"/>
                <a:cs typeface="Arial"/>
                <a:sym typeface="Arial"/>
              </a:defRPr>
            </a:lvl4pPr>
            <a:lvl5pPr marL="0" marR="0" lvl="4" indent="0" algn="r" rtl="0">
              <a:spcBef>
                <a:spcPts val="0"/>
              </a:spcBef>
              <a:buNone/>
              <a:defRPr sz="790" b="0" i="0" u="none" strike="noStrike" cap="none">
                <a:solidFill>
                  <a:schemeClr val="dk1"/>
                </a:solidFill>
                <a:latin typeface="Arial"/>
                <a:ea typeface="Arial"/>
                <a:cs typeface="Arial"/>
                <a:sym typeface="Arial"/>
              </a:defRPr>
            </a:lvl5pPr>
            <a:lvl6pPr marL="0" marR="0" lvl="5" indent="0" algn="r" rtl="0">
              <a:spcBef>
                <a:spcPts val="0"/>
              </a:spcBef>
              <a:buNone/>
              <a:defRPr sz="790" b="0" i="0" u="none" strike="noStrike" cap="none">
                <a:solidFill>
                  <a:schemeClr val="dk1"/>
                </a:solidFill>
                <a:latin typeface="Arial"/>
                <a:ea typeface="Arial"/>
                <a:cs typeface="Arial"/>
                <a:sym typeface="Arial"/>
              </a:defRPr>
            </a:lvl6pPr>
            <a:lvl7pPr marL="0" marR="0" lvl="6" indent="0" algn="r" rtl="0">
              <a:spcBef>
                <a:spcPts val="0"/>
              </a:spcBef>
              <a:buNone/>
              <a:defRPr sz="790" b="0" i="0" u="none" strike="noStrike" cap="none">
                <a:solidFill>
                  <a:schemeClr val="dk1"/>
                </a:solidFill>
                <a:latin typeface="Arial"/>
                <a:ea typeface="Arial"/>
                <a:cs typeface="Arial"/>
                <a:sym typeface="Arial"/>
              </a:defRPr>
            </a:lvl7pPr>
            <a:lvl8pPr marL="0" marR="0" lvl="7" indent="0" algn="r" rtl="0">
              <a:spcBef>
                <a:spcPts val="0"/>
              </a:spcBef>
              <a:buNone/>
              <a:defRPr sz="790" b="0" i="0" u="none" strike="noStrike" cap="none">
                <a:solidFill>
                  <a:schemeClr val="dk1"/>
                </a:solidFill>
                <a:latin typeface="Arial"/>
                <a:ea typeface="Arial"/>
                <a:cs typeface="Arial"/>
                <a:sym typeface="Arial"/>
              </a:defRPr>
            </a:lvl8pPr>
            <a:lvl9pPr marL="0" marR="0" lvl="8" indent="0" algn="r" rtl="0">
              <a:spcBef>
                <a:spcPts val="0"/>
              </a:spcBef>
              <a:buNone/>
              <a:defRPr sz="79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extLst>
      <p:ext uri="{BB962C8B-B14F-4D97-AF65-F5344CB8AC3E}">
        <p14:creationId xmlns:p14="http://schemas.microsoft.com/office/powerpoint/2010/main" val="1663553462"/>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 id="2147483711" r:id="rId38"/>
    <p:sldLayoutId id="2147483712" r:id="rId39"/>
    <p:sldLayoutId id="2147483713" r:id="rId40"/>
    <p:sldLayoutId id="2147483714" r:id="rId41"/>
    <p:sldLayoutId id="2147483715" r:id="rId42"/>
    <p:sldLayoutId id="2147483716" r:id="rId43"/>
    <p:sldLayoutId id="2147483717" r:id="rId44"/>
    <p:sldLayoutId id="2147483718" r:id="rId45"/>
    <p:sldLayoutId id="2147483719" r:id="rId46"/>
    <p:sldLayoutId id="2147483720" r:id="rId47"/>
    <p:sldLayoutId id="2147483721" r:id="rId48"/>
    <p:sldLayoutId id="2147483722" r:id="rId49"/>
    <p:sldLayoutId id="2147483723" r:id="rId50"/>
    <p:sldLayoutId id="2147483724" r:id="rId51"/>
    <p:sldLayoutId id="2147483725" r:id="rId52"/>
    <p:sldLayoutId id="2147483726" r:id="rId53"/>
    <p:sldLayoutId id="2147483727" r:id="rId54"/>
    <p:sldLayoutId id="2147483728" r:id="rId55"/>
    <p:sldLayoutId id="2147483729" r:id="rId56"/>
    <p:sldLayoutId id="2147483730" r:id="rId57"/>
    <p:sldLayoutId id="2147483731" r:id="rId58"/>
    <p:sldLayoutId id="2147483732" r:id="rId59"/>
    <p:sldLayoutId id="2147483733" r:id="rId6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r>
              <a:rPr lang="de-DE" noProof="0"/>
              <a:t>20XX</a:t>
            </a:r>
          </a:p>
        </p:txBody>
      </p:sp>
      <p:sp>
        <p:nvSpPr>
          <p:cNvPr id="5" name="Fußzeilenplatzhalt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rtl="0"/>
            <a:r>
              <a:rPr lang="de-DE" noProof="0"/>
              <a:t>Verkaufspräsentation</a:t>
            </a:r>
          </a:p>
        </p:txBody>
      </p:sp>
      <p:sp>
        <p:nvSpPr>
          <p:cNvPr id="6" name="Foliennummernplatzhalt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B5CEABB6-07DC-46E8-9B57-56EC44A396E5}" type="slidenum">
              <a:rPr lang="de-DE" noProof="0" smtClean="0"/>
              <a:pPr rtl="0"/>
              <a:t>‹Nr.›</a:t>
            </a:fld>
            <a:endParaRPr lang="de-DE" noProof="0"/>
          </a:p>
        </p:txBody>
      </p:sp>
    </p:spTree>
    <p:extLst>
      <p:ext uri="{BB962C8B-B14F-4D97-AF65-F5344CB8AC3E}">
        <p14:creationId xmlns:p14="http://schemas.microsoft.com/office/powerpoint/2010/main" val="87987261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805" r:id="rId22"/>
    <p:sldLayoutId id="2147483807" r:id="rId23"/>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pPr rtl="0"/>
            <a:r>
              <a:rPr lang="de-DE" noProof="0" dirty="0"/>
              <a:t>Titelmasterformat durch Klicken bearbeiten</a:t>
            </a:r>
          </a:p>
        </p:txBody>
      </p:sp>
      <p:sp>
        <p:nvSpPr>
          <p:cNvPr id="3" name="Textplatzhalt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rtl="0"/>
            <a:r>
              <a:rPr lang="de-DE" noProof="0" dirty="0"/>
              <a:t>Textmasterformate durch Klicken bearbeiten</a:t>
            </a:r>
          </a:p>
          <a:p>
            <a:pPr lvl="1" rtl="0"/>
            <a:r>
              <a:rPr lang="de-DE" noProof="0" dirty="0"/>
              <a:t>Zweite Ebene</a:t>
            </a:r>
          </a:p>
          <a:p>
            <a:pPr lvl="2" rtl="0"/>
            <a:r>
              <a:rPr lang="de-DE" noProof="0" dirty="0"/>
              <a:t>Dritte Ebene</a:t>
            </a:r>
          </a:p>
          <a:p>
            <a:pPr lvl="3" rtl="0"/>
            <a:r>
              <a:rPr lang="de-DE" noProof="0" dirty="0"/>
              <a:t>Vierte Ebene</a:t>
            </a:r>
          </a:p>
          <a:p>
            <a:pPr lvl="4" rtl="0"/>
            <a:r>
              <a:rPr lang="de-DE" noProof="0" dirty="0"/>
              <a:t>Fünfte Ebene</a:t>
            </a:r>
          </a:p>
        </p:txBody>
      </p:sp>
      <p:sp>
        <p:nvSpPr>
          <p:cNvPr id="4" name="Datumsplatzhalt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9E3617B5-9D3A-4290-B029-5215CF6190BB}" type="datetime1">
              <a:rPr lang="de-DE" noProof="0" smtClean="0"/>
              <a:t>20.04.2025</a:t>
            </a:fld>
            <a:endParaRPr lang="de-DE" noProof="0" dirty="0"/>
          </a:p>
        </p:txBody>
      </p:sp>
      <p:sp>
        <p:nvSpPr>
          <p:cNvPr id="5" name="Fußzeilenplatzhalt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rtl="0"/>
            <a:endParaRPr lang="de-DE" noProof="0" dirty="0"/>
          </a:p>
        </p:txBody>
      </p:sp>
      <p:sp>
        <p:nvSpPr>
          <p:cNvPr id="6" name="Foliennummernplatzhalt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4FAB73BC-B049-4115-A692-8D63A059BFB8}" type="slidenum">
              <a:rPr lang="de-DE" noProof="0" smtClean="0"/>
              <a:pPr rtl="0"/>
              <a:t>‹Nr.›</a:t>
            </a:fld>
            <a:endParaRPr lang="de-DE" noProof="0" dirty="0"/>
          </a:p>
        </p:txBody>
      </p:sp>
      <p:cxnSp>
        <p:nvCxnSpPr>
          <p:cNvPr id="7" name="Gerader Verbinde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726966"/>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xml"/><Relationship Id="rId1" Type="http://schemas.openxmlformats.org/officeDocument/2006/relationships/slideLayout" Target="../slideLayouts/slideLayout10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hyperlink" Target="https://towardsdatascience.com/using-object-detection-for-complex-image-classification-scenarios-part-3-770d3fc5e3f7" TargetMode="External"/><Relationship Id="rId2" Type="http://schemas.openxmlformats.org/officeDocument/2006/relationships/slideLayout" Target="../slideLayouts/slideLayout90.xml"/><Relationship Id="rId1" Type="http://schemas.openxmlformats.org/officeDocument/2006/relationships/themeOverride" Target="../theme/themeOverride1.xml"/><Relationship Id="rId6" Type="http://schemas.openxmlformats.org/officeDocument/2006/relationships/image" Target="../media/image87.png"/><Relationship Id="rId5" Type="http://schemas.openxmlformats.org/officeDocument/2006/relationships/image" Target="../media/image86.jpg"/><Relationship Id="rId4" Type="http://schemas.openxmlformats.org/officeDocument/2006/relationships/image" Target="../media/image85.png"/></Relationships>
</file>

<file path=ppt/slides/_rels/slide1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hyperlink" Target="http://cs231n.stanford.edu/" TargetMode="External"/><Relationship Id="rId2" Type="http://schemas.openxmlformats.org/officeDocument/2006/relationships/notesSlide" Target="../notesSlides/notesSlide7.xml"/><Relationship Id="rId1" Type="http://schemas.openxmlformats.org/officeDocument/2006/relationships/slideLayout" Target="../slideLayouts/slideLayout90.xml"/><Relationship Id="rId6" Type="http://schemas.openxmlformats.org/officeDocument/2006/relationships/image" Target="../media/image89.jpg"/><Relationship Id="rId5" Type="http://schemas.openxmlformats.org/officeDocument/2006/relationships/image" Target="../media/image88.png"/><Relationship Id="rId4" Type="http://schemas.openxmlformats.org/officeDocument/2006/relationships/hyperlink" Target="https://towardsdatascience.com/using-object-detection-for-complex-image-classification-scenarios-part-3-770d3fc5e3f7"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90.xml"/><Relationship Id="rId5" Type="http://schemas.openxmlformats.org/officeDocument/2006/relationships/image" Target="../media/image89.jpg"/><Relationship Id="rId4" Type="http://schemas.openxmlformats.org/officeDocument/2006/relationships/hyperlink" Target="https://towardsdatascience.com/using-object-detection-for-complex-image-classification-scenarios-part-3-770d3fc5e3f7"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90.xml"/><Relationship Id="rId5" Type="http://schemas.openxmlformats.org/officeDocument/2006/relationships/image" Target="../media/image90.jpg"/><Relationship Id="rId4" Type="http://schemas.openxmlformats.org/officeDocument/2006/relationships/hyperlink" Target="https://towardsdatascience.com/using-object-detection-for-complex-image-classification-scenarios-part-3-770d3fc5e3f7"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90.xml"/><Relationship Id="rId5" Type="http://schemas.openxmlformats.org/officeDocument/2006/relationships/image" Target="../media/image91.jpg"/><Relationship Id="rId4" Type="http://schemas.openxmlformats.org/officeDocument/2006/relationships/hyperlink" Target="https://towardsdatascience.com/using-object-detection-for-complex-image-classification-scenarios-part-3-770d3fc5e3f7"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11.xml"/><Relationship Id="rId1" Type="http://schemas.openxmlformats.org/officeDocument/2006/relationships/slideLayout" Target="../slideLayouts/slideLayout90.xml"/><Relationship Id="rId6" Type="http://schemas.openxmlformats.org/officeDocument/2006/relationships/image" Target="../media/image93.png"/><Relationship Id="rId5" Type="http://schemas.openxmlformats.org/officeDocument/2006/relationships/hyperlink" Target="https://cs217.stanford.edu/networks" TargetMode="External"/><Relationship Id="rId4" Type="http://schemas.openxmlformats.org/officeDocument/2006/relationships/image" Target="../media/image85.png"/></Relationships>
</file>

<file path=ppt/slides/_rels/slide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90.xml"/><Relationship Id="rId5" Type="http://schemas.openxmlformats.org/officeDocument/2006/relationships/image" Target="../media/image90.jpg"/><Relationship Id="rId4" Type="http://schemas.openxmlformats.org/officeDocument/2006/relationships/hyperlink" Target="https://towardsdatascience.com/using-object-detection-for-complex-image-classification-scenarios-part-3-770d3fc5e3f7"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90.xml"/><Relationship Id="rId5" Type="http://schemas.openxmlformats.org/officeDocument/2006/relationships/image" Target="../media/image94.jpg"/><Relationship Id="rId4" Type="http://schemas.openxmlformats.org/officeDocument/2006/relationships/hyperlink" Target="https://towardsdatascience.com/using-object-detection-for-complex-image-classification-scenarios-part-3-770d3fc5e3f7"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90.xml"/><Relationship Id="rId5" Type="http://schemas.openxmlformats.org/officeDocument/2006/relationships/image" Target="../media/image95.png"/><Relationship Id="rId4" Type="http://schemas.openxmlformats.org/officeDocument/2006/relationships/hyperlink" Target="https://towardsdatascience.com/using-object-detection-for-complex-image-classification-scenarios-part-3-770d3fc5e3f7"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90.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hyperlink" Target="https://towardsdatascience.com/using-object-detection-for-complex-image-classification-scenarios-part-3-770d3fc5e3f7"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xml"/><Relationship Id="rId1" Type="http://schemas.openxmlformats.org/officeDocument/2006/relationships/slideLayout" Target="../slideLayouts/slideLayout72.xml"/><Relationship Id="rId5" Type="http://schemas.openxmlformats.org/officeDocument/2006/relationships/image" Target="../media/image8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90.xml"/><Relationship Id="rId5" Type="http://schemas.openxmlformats.org/officeDocument/2006/relationships/image" Target="../media/image98.jpg"/><Relationship Id="rId4" Type="http://schemas.openxmlformats.org/officeDocument/2006/relationships/hyperlink" Target="https://towardsdatascience.com/using-object-detection-for-complex-image-classification-scenarios-part-3-770d3fc5e3f7"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90.xml"/><Relationship Id="rId5" Type="http://schemas.openxmlformats.org/officeDocument/2006/relationships/image" Target="../media/image99.png"/><Relationship Id="rId4" Type="http://schemas.openxmlformats.org/officeDocument/2006/relationships/hyperlink" Target="https://towardsdatascience.com/using-object-detection-for-complex-image-classification-scenarios-part-3-770d3fc5e3f7"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78.xml"/><Relationship Id="rId5" Type="http://schemas.openxmlformats.org/officeDocument/2006/relationships/image" Target="../media/image103.png"/><Relationship Id="rId4" Type="http://schemas.openxmlformats.org/officeDocument/2006/relationships/image" Target="../media/image102.jpg"/></Relationships>
</file>

<file path=ppt/slides/_rels/slide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78.xml"/><Relationship Id="rId6" Type="http://schemas.openxmlformats.org/officeDocument/2006/relationships/hyperlink" Target="https://cs217.stanford.edu/networks" TargetMode="External"/><Relationship Id="rId5" Type="http://schemas.openxmlformats.org/officeDocument/2006/relationships/hyperlink" Target="https://www.nature.com/articles/s41586-021-03819-2" TargetMode="External"/><Relationship Id="rId4" Type="http://schemas.openxmlformats.org/officeDocument/2006/relationships/image" Target="../media/image104.png"/></Relationships>
</file>

<file path=ppt/slides/_rels/slide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1.xml"/><Relationship Id="rId1" Type="http://schemas.openxmlformats.org/officeDocument/2006/relationships/slideLayout" Target="../slideLayouts/slideLayout78.xml"/><Relationship Id="rId4" Type="http://schemas.openxmlformats.org/officeDocument/2006/relationships/image" Target="../media/image105.png"/></Relationships>
</file>

<file path=ppt/slides/_rels/slide26.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1.png"/><Relationship Id="rId2" Type="http://schemas.openxmlformats.org/officeDocument/2006/relationships/notesSlide" Target="../notesSlides/notesSlide22.xml"/><Relationship Id="rId1" Type="http://schemas.openxmlformats.org/officeDocument/2006/relationships/slideLayout" Target="../slideLayouts/slideLayout78.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jpg"/><Relationship Id="rId2" Type="http://schemas.openxmlformats.org/officeDocument/2006/relationships/notesSlide" Target="../notesSlides/notesSlide23.xml"/><Relationship Id="rId1" Type="http://schemas.openxmlformats.org/officeDocument/2006/relationships/slideLayout" Target="../slideLayouts/slideLayout78.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24.xml"/><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5.xml"/><Relationship Id="rId1" Type="http://schemas.openxmlformats.org/officeDocument/2006/relationships/slideLayout" Target="../slideLayouts/slideLayout78.xml"/><Relationship Id="rId4" Type="http://schemas.openxmlformats.org/officeDocument/2006/relationships/hyperlink" Target="https://arxiv.org/abs/2501.1294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xml"/><Relationship Id="rId1" Type="http://schemas.openxmlformats.org/officeDocument/2006/relationships/slideLayout" Target="../slideLayouts/slideLayout7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7.png"/><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21.png"/><Relationship Id="rId4" Type="http://schemas.openxmlformats.org/officeDocument/2006/relationships/image" Target="../media/image120.png"/></Relationships>
</file>

<file path=ppt/slides/_rels/slide34.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17.png"/><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3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17.png"/><Relationship Id="rId1" Type="http://schemas.openxmlformats.org/officeDocument/2006/relationships/slideLayout" Target="../slideLayouts/slideLayout1.xml"/><Relationship Id="rId4" Type="http://schemas.openxmlformats.org/officeDocument/2006/relationships/image" Target="../media/image125.png"/></Relationships>
</file>

<file path=ppt/slides/_rels/slide3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6.xml"/><Relationship Id="rId1" Type="http://schemas.openxmlformats.org/officeDocument/2006/relationships/slideLayout" Target="../slideLayouts/slideLayout90.xml"/><Relationship Id="rId4" Type="http://schemas.openxmlformats.org/officeDocument/2006/relationships/image" Target="../media/image1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bit.ly/2oiTw5C" TargetMode="External"/><Relationship Id="rId2" Type="http://schemas.openxmlformats.org/officeDocument/2006/relationships/notesSlide" Target="../notesSlides/notesSlide4.xml"/><Relationship Id="rId1" Type="http://schemas.openxmlformats.org/officeDocument/2006/relationships/slideLayout" Target="../slideLayouts/slideLayout72.xml"/><Relationship Id="rId4" Type="http://schemas.openxmlformats.org/officeDocument/2006/relationships/hyperlink" Target="https://etherpad.hello-world.academy/p/Nvidia-Charit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28.png"/></Relationships>
</file>

<file path=ppt/slides/_rels/slide4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4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280.png"/><Relationship Id="rId5" Type="http://schemas.openxmlformats.org/officeDocument/2006/relationships/image" Target="../media/image1270.png"/><Relationship Id="rId4" Type="http://schemas.openxmlformats.org/officeDocument/2006/relationships/image" Target="../media/image135.png"/></Relationships>
</file>

<file path=ppt/slides/_rels/slide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310.png"/><Relationship Id="rId5" Type="http://schemas.openxmlformats.org/officeDocument/2006/relationships/image" Target="../media/image1300.png"/><Relationship Id="rId4" Type="http://schemas.openxmlformats.org/officeDocument/2006/relationships/image" Target="../media/image136.png"/></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340.png"/><Relationship Id="rId5" Type="http://schemas.openxmlformats.org/officeDocument/2006/relationships/image" Target="../media/image1330.png"/><Relationship Id="rId4" Type="http://schemas.openxmlformats.org/officeDocument/2006/relationships/image" Target="../media/image1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50.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77.xml"/></Relationships>
</file>

<file path=ppt/slides/_rels/slide5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7.xml"/></Relationships>
</file>

<file path=ppt/slides/_rels/slide52.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png"/><Relationship Id="rId1" Type="http://schemas.openxmlformats.org/officeDocument/2006/relationships/slideLayout" Target="../slideLayouts/slideLayout7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42.png"/><Relationship Id="rId1" Type="http://schemas.openxmlformats.org/officeDocument/2006/relationships/slideLayout" Target="../slideLayouts/slideLayout8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9.xml"/></Relationships>
</file>

<file path=ppt/slides/_rels/slide5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7.xml"/><Relationship Id="rId1" Type="http://schemas.openxmlformats.org/officeDocument/2006/relationships/slideLayout" Target="../slideLayouts/slideLayout94.xml"/><Relationship Id="rId5" Type="http://schemas.openxmlformats.org/officeDocument/2006/relationships/image" Target="../media/image145.png"/><Relationship Id="rId4" Type="http://schemas.openxmlformats.org/officeDocument/2006/relationships/image" Target="../media/image1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80.xml"/><Relationship Id="rId4" Type="http://schemas.openxmlformats.org/officeDocument/2006/relationships/image" Target="../media/image148.png"/></Relationships>
</file>

<file path=ppt/slides/_rels/slide6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80.xml"/><Relationship Id="rId4" Type="http://schemas.openxmlformats.org/officeDocument/2006/relationships/image" Target="../media/image149.png"/></Relationships>
</file>

<file path=ppt/slides/_rels/slide6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8.xml"/><Relationship Id="rId1" Type="http://schemas.openxmlformats.org/officeDocument/2006/relationships/slideLayout" Target="../slideLayouts/slideLayout93.xml"/></Relationships>
</file>

<file path=ppt/slides/_rels/slide6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9.xml"/><Relationship Id="rId1" Type="http://schemas.openxmlformats.org/officeDocument/2006/relationships/slideLayout" Target="../slideLayouts/slideLayout93.xml"/></Relationships>
</file>

<file path=ppt/slides/_rels/slide6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0.xml"/><Relationship Id="rId1" Type="http://schemas.openxmlformats.org/officeDocument/2006/relationships/slideLayout" Target="../slideLayouts/slideLayout93.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1.xml"/><Relationship Id="rId1" Type="http://schemas.openxmlformats.org/officeDocument/2006/relationships/slideLayout" Target="../slideLayouts/slideLayout93.xml"/></Relationships>
</file>

<file path=ppt/slides/_rels/slide66.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42.xml"/><Relationship Id="rId1" Type="http://schemas.openxmlformats.org/officeDocument/2006/relationships/slideLayout" Target="../slideLayouts/slideLayout94.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72.xml"/></Relationships>
</file>

<file path=ppt/slides/_rels/slide7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3.xml"/><Relationship Id="rId1" Type="http://schemas.openxmlformats.org/officeDocument/2006/relationships/slideLayout" Target="../slideLayouts/slideLayout80.xml"/></Relationships>
</file>

<file path=ppt/slides/_rels/slide7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8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0.xml"/></Relationships>
</file>

<file path=ppt/slides/_rels/slide73.xml.rels><?xml version="1.0" encoding="UTF-8" standalone="yes"?>
<Relationships xmlns="http://schemas.openxmlformats.org/package/2006/relationships"><Relationship Id="rId3" Type="http://schemas.openxmlformats.org/officeDocument/2006/relationships/image" Target="../media/image160.gif"/><Relationship Id="rId7" Type="http://schemas.openxmlformats.org/officeDocument/2006/relationships/image" Target="../media/image159.png"/><Relationship Id="rId2" Type="http://schemas.openxmlformats.org/officeDocument/2006/relationships/notesSlide" Target="../notesSlides/notesSlide45.xml"/><Relationship Id="rId1" Type="http://schemas.openxmlformats.org/officeDocument/2006/relationships/slideLayout" Target="../slideLayouts/slideLayout80.xml"/><Relationship Id="rId6" Type="http://schemas.openxmlformats.org/officeDocument/2006/relationships/hyperlink" Target="https://towardsdatascience.com/applied%20-deep-learning-part-4-convolutional-neural-networks-584bc134c1e2" TargetMode="External"/><Relationship Id="rId5" Type="http://schemas.openxmlformats.org/officeDocument/2006/relationships/hyperlink" Target="https://towardsdatascience.com/understanding-neural-networks-from-neuron-to-rnn-cnn-and-deep-learning-cd88e90e0a90" TargetMode="External"/><Relationship Id="rId4" Type="http://schemas.openxmlformats.org/officeDocument/2006/relationships/image" Target="../media/image161.jpg"/></Relationships>
</file>

<file path=ppt/slides/_rels/slide74.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image" Target="../media/image159.png"/><Relationship Id="rId1" Type="http://schemas.openxmlformats.org/officeDocument/2006/relationships/slideLayout" Target="../slideLayouts/slideLayout80.xml"/><Relationship Id="rId4" Type="http://schemas.openxmlformats.org/officeDocument/2006/relationships/image" Target="../media/image163.png"/></Relationships>
</file>

<file path=ppt/slides/_rels/slide75.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46.xml"/><Relationship Id="rId1" Type="http://schemas.openxmlformats.org/officeDocument/2006/relationships/slideLayout" Target="../slideLayouts/slideLayout80.xml"/></Relationships>
</file>

<file path=ppt/slides/_rels/slide76.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notesSlide" Target="../notesSlides/notesSlide47.xml"/><Relationship Id="rId1" Type="http://schemas.openxmlformats.org/officeDocument/2006/relationships/slideLayout" Target="../slideLayouts/slideLayout80.xml"/><Relationship Id="rId4" Type="http://schemas.openxmlformats.org/officeDocument/2006/relationships/image" Target="../media/image166.png"/></Relationships>
</file>

<file path=ppt/slides/_rels/slide77.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48.xml"/><Relationship Id="rId1" Type="http://schemas.openxmlformats.org/officeDocument/2006/relationships/slideLayout" Target="../slideLayouts/slideLayout80.xml"/><Relationship Id="rId6" Type="http://schemas.openxmlformats.org/officeDocument/2006/relationships/image" Target="../media/image170.jpg"/><Relationship Id="rId5" Type="http://schemas.openxmlformats.org/officeDocument/2006/relationships/image" Target="../media/image169.jpg"/><Relationship Id="rId4" Type="http://schemas.openxmlformats.org/officeDocument/2006/relationships/image" Target="../media/image168.jpg"/></Relationships>
</file>

<file path=ppt/slides/_rels/slide78.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image" Target="../media/image171.png"/><Relationship Id="rId1" Type="http://schemas.openxmlformats.org/officeDocument/2006/relationships/slideLayout" Target="../slideLayouts/slideLayout80.xml"/><Relationship Id="rId6" Type="http://schemas.openxmlformats.org/officeDocument/2006/relationships/image" Target="../media/image175.jpg"/><Relationship Id="rId11" Type="http://schemas.openxmlformats.org/officeDocument/2006/relationships/image" Target="../media/image180.png"/><Relationship Id="rId5" Type="http://schemas.openxmlformats.org/officeDocument/2006/relationships/image" Target="../media/image174.jpg"/><Relationship Id="rId10" Type="http://schemas.openxmlformats.org/officeDocument/2006/relationships/image" Target="../media/image179.png"/><Relationship Id="rId4" Type="http://schemas.openxmlformats.org/officeDocument/2006/relationships/image" Target="../media/image173.jpg"/><Relationship Id="rId9" Type="http://schemas.openxmlformats.org/officeDocument/2006/relationships/image" Target="../media/image1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3" name="Titel 12">
            <a:extLst>
              <a:ext uri="{FF2B5EF4-FFF2-40B4-BE49-F238E27FC236}">
                <a16:creationId xmlns:a16="http://schemas.microsoft.com/office/drawing/2014/main" id="{A0073617-0468-133E-775C-32C9F1FCD516}"/>
              </a:ext>
            </a:extLst>
          </p:cNvPr>
          <p:cNvSpPr>
            <a:spLocks noGrp="1"/>
          </p:cNvSpPr>
          <p:nvPr>
            <p:ph type="title"/>
          </p:nvPr>
        </p:nvSpPr>
        <p:spPr>
          <a:xfrm>
            <a:off x="457200" y="4960138"/>
            <a:ext cx="7772400" cy="1463040"/>
          </a:xfrm>
        </p:spPr>
        <p:txBody>
          <a:bodyPr vert="horz" lIns="91440" tIns="45720" rIns="91440" bIns="45720" rtlCol="0" anchor="ctr">
            <a:normAutofit/>
          </a:bodyPr>
          <a:lstStyle/>
          <a:p>
            <a:r>
              <a:rPr lang="de-DE" b="1" kern="1200" cap="all" spc="200" baseline="0" dirty="0" err="1"/>
              <a:t>Introduction</a:t>
            </a:r>
            <a:r>
              <a:rPr lang="de-DE" b="1" kern="1200" cap="all" spc="200" baseline="0" dirty="0"/>
              <a:t> </a:t>
            </a:r>
            <a:r>
              <a:rPr lang="de-DE" b="1" kern="1200" cap="all" spc="200" baseline="0" dirty="0" err="1"/>
              <a:t>to</a:t>
            </a:r>
            <a:r>
              <a:rPr lang="de-DE" b="1" kern="1200" cap="all" spc="200" baseline="0" dirty="0"/>
              <a:t> </a:t>
            </a:r>
            <a:r>
              <a:rPr lang="de-DE" b="1" kern="1200" cap="all" spc="200" baseline="0" dirty="0" err="1"/>
              <a:t>Machine</a:t>
            </a:r>
            <a:r>
              <a:rPr lang="de-DE" b="1" kern="1200" cap="all" spc="200" baseline="0" dirty="0"/>
              <a:t> Learning</a:t>
            </a:r>
          </a:p>
        </p:txBody>
      </p:sp>
      <p:pic>
        <p:nvPicPr>
          <p:cNvPr id="20" name="Picture 19" descr="Leuchtende Leiterplatte">
            <a:extLst>
              <a:ext uri="{FF2B5EF4-FFF2-40B4-BE49-F238E27FC236}">
                <a16:creationId xmlns:a16="http://schemas.microsoft.com/office/drawing/2014/main" id="{01805A7A-4BB4-7982-8D9A-9E6D6FBF3692}"/>
              </a:ext>
            </a:extLst>
          </p:cNvPr>
          <p:cNvPicPr>
            <a:picLocks noChangeAspect="1"/>
          </p:cNvPicPr>
          <p:nvPr/>
        </p:nvPicPr>
        <p:blipFill>
          <a:blip r:embed="rId3"/>
          <a:srcRect t="10952" r="-1" b="32854"/>
          <a:stretch/>
        </p:blipFill>
        <p:spPr>
          <a:xfrm>
            <a:off x="20" y="-1"/>
            <a:ext cx="12188932" cy="4572000"/>
          </a:xfrm>
          <a:prstGeom prst="rect">
            <a:avLst/>
          </a:prstGeom>
          <a:noFill/>
        </p:spPr>
      </p:pic>
      <p:sp>
        <p:nvSpPr>
          <p:cNvPr id="2" name="Untertitel 2">
            <a:extLst>
              <a:ext uri="{FF2B5EF4-FFF2-40B4-BE49-F238E27FC236}">
                <a16:creationId xmlns:a16="http://schemas.microsoft.com/office/drawing/2014/main" id="{37A105B5-E870-098C-A7E5-76803105B316}"/>
              </a:ext>
            </a:extLst>
          </p:cNvPr>
          <p:cNvSpPr txBox="1">
            <a:spLocks/>
          </p:cNvSpPr>
          <p:nvPr/>
        </p:nvSpPr>
        <p:spPr>
          <a:xfrm>
            <a:off x="8610600" y="4960138"/>
            <a:ext cx="3200400" cy="1463040"/>
          </a:xfrm>
          <a:prstGeom prst="rect">
            <a:avLst/>
          </a:prstGeom>
        </p:spPr>
        <p:txBody>
          <a:bodyPr vert="horz" lIns="91440" tIns="45720" rIns="91440" bIns="45720" rtlCol="0" anchor="ctr" anchorCtr="1" compatLnSpc="1">
            <a:normAutofit/>
          </a:bodyPr>
          <a:lstStyle>
            <a:lvl1pPr marL="0" marR="0" lvl="0" indent="0" algn="ctr" defTabSz="914400" rtl="0" fontAlgn="auto" hangingPunct="1">
              <a:lnSpc>
                <a:spcPct val="90000"/>
              </a:lnSpc>
              <a:spcBef>
                <a:spcPts val="1000"/>
              </a:spcBef>
              <a:spcAft>
                <a:spcPts val="0"/>
              </a:spcAft>
              <a:buSzPct val="100000"/>
              <a:buFont typeface="Arial" pitchFamily="34"/>
              <a:buNone/>
              <a:tabLst/>
              <a:defRPr lang="de-DE" sz="2400" b="0" i="0" u="none" strike="noStrike" kern="1200" cap="none" spc="0" baseline="0">
                <a:solidFill>
                  <a:srgbClr val="000000"/>
                </a:solidFill>
                <a:uFillTx/>
                <a:latin typeface="Aptos"/>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Aptos"/>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Aptos"/>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Aptos"/>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algn="l" fontAlgn="auto">
              <a:lnSpc>
                <a:spcPct val="100000"/>
              </a:lnSpc>
              <a:spcBef>
                <a:spcPts val="0"/>
              </a:spcBef>
              <a:spcAft>
                <a:spcPts val="200"/>
              </a:spcAft>
              <a:buClr>
                <a:schemeClr val="accent1"/>
              </a:buClr>
              <a:tabLst/>
              <a:defRPr/>
            </a:pPr>
            <a:r>
              <a:rPr kumimoji="0" lang="de-DE" sz="1800" b="1" i="0" u="none" strike="noStrike" kern="1200" cap="none" spc="0" normalizeH="0" baseline="0" dirty="0">
                <a:ln>
                  <a:noFill/>
                </a:ln>
                <a:solidFill>
                  <a:schemeClr val="tx1">
                    <a:lumMod val="95000"/>
                    <a:lumOff val="5000"/>
                  </a:schemeClr>
                </a:solidFill>
                <a:effectLst/>
                <a:uLnTx/>
                <a:uFillTx/>
                <a:latin typeface="+mn-lt"/>
                <a:ea typeface="+mn-ea"/>
                <a:cs typeface="+mn-cs"/>
              </a:rPr>
              <a:t>5752K11 </a:t>
            </a:r>
            <a:r>
              <a:rPr kumimoji="0" lang="de-DE" sz="1800" b="0" i="0" u="none" strike="noStrike" kern="1200" cap="none" spc="0" normalizeH="0" baseline="0" dirty="0">
                <a:ln>
                  <a:noFill/>
                </a:ln>
                <a:solidFill>
                  <a:schemeClr val="tx1">
                    <a:lumMod val="95000"/>
                    <a:lumOff val="5000"/>
                  </a:schemeClr>
                </a:solidFill>
                <a:effectLst/>
                <a:uLnTx/>
                <a:uFillTx/>
                <a:latin typeface="+mn-lt"/>
                <a:ea typeface="+mn-ea"/>
                <a:cs typeface="+mn-cs"/>
              </a:rPr>
              <a:t>Modul K </a:t>
            </a:r>
          </a:p>
          <a:p>
            <a:pPr marR="0" algn="l" fontAlgn="auto">
              <a:lnSpc>
                <a:spcPct val="100000"/>
              </a:lnSpc>
              <a:spcBef>
                <a:spcPts val="0"/>
              </a:spcBef>
              <a:spcAft>
                <a:spcPts val="200"/>
              </a:spcAft>
              <a:buClr>
                <a:schemeClr val="accent1"/>
              </a:buClr>
              <a:tabLst/>
              <a:defRPr/>
            </a:pPr>
            <a:r>
              <a:rPr kumimoji="0" lang="de-DE" sz="1800" b="1" i="0" u="none" strike="noStrike" kern="1200" cap="none" spc="0" normalizeH="0" baseline="0" dirty="0">
                <a:ln>
                  <a:noFill/>
                </a:ln>
                <a:solidFill>
                  <a:schemeClr val="tx1">
                    <a:lumMod val="95000"/>
                    <a:lumOff val="5000"/>
                  </a:schemeClr>
                </a:solidFill>
                <a:effectLst/>
                <a:uLnTx/>
                <a:uFillTx/>
                <a:latin typeface="+mn-lt"/>
                <a:ea typeface="+mn-ea"/>
                <a:cs typeface="+mn-cs"/>
              </a:rPr>
              <a:t>Digitalisierung und Künstliche Intelligenz</a:t>
            </a:r>
          </a:p>
          <a:p>
            <a:pPr marR="0" algn="l" fontAlgn="auto">
              <a:lnSpc>
                <a:spcPct val="100000"/>
              </a:lnSpc>
              <a:spcBef>
                <a:spcPts val="0"/>
              </a:spcBef>
              <a:spcAft>
                <a:spcPts val="200"/>
              </a:spcAft>
              <a:buClr>
                <a:schemeClr val="accent1"/>
              </a:buClr>
              <a:tabLst/>
              <a:defRPr/>
            </a:pPr>
            <a:endParaRPr kumimoji="0" lang="de-DE" sz="1800" b="0" i="0" u="none" strike="noStrike" kern="1200" cap="none" spc="0" normalizeH="0" baseline="0" dirty="0">
              <a:ln>
                <a:noFill/>
              </a:ln>
              <a:solidFill>
                <a:schemeClr val="tx1">
                  <a:lumMod val="95000"/>
                  <a:lumOff val="5000"/>
                </a:schemeClr>
              </a:solidFill>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1"/>
        <p:cNvGrpSpPr/>
        <p:nvPr/>
      </p:nvGrpSpPr>
      <p:grpSpPr>
        <a:xfrm>
          <a:off x="0" y="0"/>
          <a:ext cx="0" cy="0"/>
          <a:chOff x="0" y="0"/>
          <a:chExt cx="0" cy="0"/>
        </a:xfrm>
      </p:grpSpPr>
      <p:sp>
        <p:nvSpPr>
          <p:cNvPr id="512" name="Google Shape;512;p70"/>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3600" b="0" u="sng" dirty="0">
                <a:solidFill>
                  <a:schemeClr val="tx1"/>
                </a:solidFill>
                <a:latin typeface="Tw Cen MT" panose="020B0602020104020603" pitchFamily="34" charset="0"/>
                <a:ea typeface="Avenir"/>
                <a:cs typeface="Arial" panose="020B0604020202020204" pitchFamily="34" charset="0"/>
                <a:sym typeface="Avenir"/>
              </a:rPr>
              <a:t>A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brief</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history</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of</a:t>
            </a:r>
            <a:r>
              <a:rPr lang="de-DE" sz="3600" b="0" u="sng" dirty="0">
                <a:solidFill>
                  <a:schemeClr val="tx1"/>
                </a:solidFill>
                <a:latin typeface="Tw Cen MT" panose="020B0602020104020603" pitchFamily="34" charset="0"/>
                <a:ea typeface="Avenir"/>
                <a:cs typeface="Arial" panose="020B0604020202020204" pitchFamily="34" charset="0"/>
                <a:sym typeface="Avenir"/>
              </a:rPr>
              <a:t> AI</a:t>
            </a:r>
            <a:endParaRPr sz="3600" u="sng" dirty="0">
              <a:solidFill>
                <a:schemeClr val="tx1"/>
              </a:solidFill>
              <a:latin typeface="Tw Cen MT" panose="020B0602020104020603" pitchFamily="34" charset="0"/>
              <a:cs typeface="Arial" panose="020B0604020202020204" pitchFamily="34" charset="0"/>
            </a:endParaRPr>
          </a:p>
        </p:txBody>
      </p:sp>
      <p:sp>
        <p:nvSpPr>
          <p:cNvPr id="28" name="Inhaltsplatzhalter 27">
            <a:extLst>
              <a:ext uri="{FF2B5EF4-FFF2-40B4-BE49-F238E27FC236}">
                <a16:creationId xmlns:a16="http://schemas.microsoft.com/office/drawing/2014/main" id="{74E668DE-29CD-B876-0E95-D2FF872FA628}"/>
              </a:ext>
            </a:extLst>
          </p:cNvPr>
          <p:cNvSpPr>
            <a:spLocks noGrp="1"/>
          </p:cNvSpPr>
          <p:nvPr>
            <p:ph sz="quarter" idx="21"/>
          </p:nvPr>
        </p:nvSpPr>
        <p:spPr/>
        <p:txBody>
          <a:bodyPr/>
          <a:lstStyle/>
          <a:p>
            <a:endParaRPr lang="de-DE"/>
          </a:p>
        </p:txBody>
      </p:sp>
      <p:sp>
        <p:nvSpPr>
          <p:cNvPr id="520" name="Google Shape;520;p70"/>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200"/>
              <a:buFont typeface="Avenir"/>
              <a:buNone/>
            </a:pPr>
            <a:r>
              <a:rPr lang="de-DE" sz="3200" dirty="0">
                <a:latin typeface="Avenir"/>
                <a:ea typeface="Avenir"/>
                <a:cs typeface="Avenir"/>
                <a:sym typeface="Avenir"/>
              </a:rPr>
              <a:t>The </a:t>
            </a:r>
            <a:r>
              <a:rPr lang="de-DE" sz="3200" dirty="0" err="1">
                <a:latin typeface="Avenir"/>
                <a:ea typeface="Avenir"/>
                <a:cs typeface="Avenir"/>
                <a:sym typeface="Avenir"/>
              </a:rPr>
              <a:t>neuron</a:t>
            </a:r>
            <a:endParaRPr dirty="0"/>
          </a:p>
        </p:txBody>
      </p:sp>
      <p:sp>
        <p:nvSpPr>
          <p:cNvPr id="17" name="Inhaltsplatzhalter 16">
            <a:extLst>
              <a:ext uri="{FF2B5EF4-FFF2-40B4-BE49-F238E27FC236}">
                <a16:creationId xmlns:a16="http://schemas.microsoft.com/office/drawing/2014/main" id="{D404BFA6-652A-FC57-F4C0-008D5E862EB9}"/>
              </a:ext>
            </a:extLst>
          </p:cNvPr>
          <p:cNvSpPr>
            <a:spLocks noGrp="1"/>
          </p:cNvSpPr>
          <p:nvPr>
            <p:ph sz="half" idx="2"/>
          </p:nvPr>
        </p:nvSpPr>
        <p:spPr/>
        <p:txBody>
          <a:bodyPr/>
          <a:lstStyle/>
          <a:p>
            <a:endParaRPr lang="de-DE"/>
          </a:p>
        </p:txBody>
      </p:sp>
      <p:sp>
        <p:nvSpPr>
          <p:cNvPr id="29" name="Inhaltsplatzhalter 28">
            <a:extLst>
              <a:ext uri="{FF2B5EF4-FFF2-40B4-BE49-F238E27FC236}">
                <a16:creationId xmlns:a16="http://schemas.microsoft.com/office/drawing/2014/main" id="{54021D6B-7913-4A57-0ACA-D7B3CB8837A2}"/>
              </a:ext>
            </a:extLst>
          </p:cNvPr>
          <p:cNvSpPr>
            <a:spLocks noGrp="1"/>
          </p:cNvSpPr>
          <p:nvPr>
            <p:ph sz="quarter" idx="22"/>
          </p:nvPr>
        </p:nvSpPr>
        <p:spPr/>
        <p:txBody>
          <a:bodyPr/>
          <a:lstStyle/>
          <a:p>
            <a:endParaRPr lang="de-DE"/>
          </a:p>
        </p:txBody>
      </p:sp>
      <p:sp>
        <p:nvSpPr>
          <p:cNvPr id="18" name="Textplatzhalter 17">
            <a:extLst>
              <a:ext uri="{FF2B5EF4-FFF2-40B4-BE49-F238E27FC236}">
                <a16:creationId xmlns:a16="http://schemas.microsoft.com/office/drawing/2014/main" id="{1BFEAA85-AA2F-40A6-7F22-71836FF86E4B}"/>
              </a:ext>
            </a:extLst>
          </p:cNvPr>
          <p:cNvSpPr>
            <a:spLocks noGrp="1"/>
          </p:cNvSpPr>
          <p:nvPr>
            <p:ph type="body" sz="quarter" idx="3"/>
          </p:nvPr>
        </p:nvSpPr>
        <p:spPr/>
        <p:txBody>
          <a:bodyPr/>
          <a:lstStyle/>
          <a:p>
            <a:endParaRPr lang="de-DE"/>
          </a:p>
        </p:txBody>
      </p:sp>
      <p:sp>
        <p:nvSpPr>
          <p:cNvPr id="19" name="Inhaltsplatzhalter 18">
            <a:extLst>
              <a:ext uri="{FF2B5EF4-FFF2-40B4-BE49-F238E27FC236}">
                <a16:creationId xmlns:a16="http://schemas.microsoft.com/office/drawing/2014/main" id="{3FA066A1-886C-97DB-D0F1-32D8F80E183C}"/>
              </a:ext>
            </a:extLst>
          </p:cNvPr>
          <p:cNvSpPr>
            <a:spLocks noGrp="1"/>
          </p:cNvSpPr>
          <p:nvPr>
            <p:ph sz="quarter" idx="4"/>
          </p:nvPr>
        </p:nvSpPr>
        <p:spPr/>
        <p:txBody>
          <a:bodyPr/>
          <a:lstStyle/>
          <a:p>
            <a:endParaRPr lang="de-DE"/>
          </a:p>
        </p:txBody>
      </p:sp>
      <p:sp>
        <p:nvSpPr>
          <p:cNvPr id="21" name="Inhaltsplatzhalter 20">
            <a:extLst>
              <a:ext uri="{FF2B5EF4-FFF2-40B4-BE49-F238E27FC236}">
                <a16:creationId xmlns:a16="http://schemas.microsoft.com/office/drawing/2014/main" id="{C9D8257B-1195-7C51-9B8E-E955728E340A}"/>
              </a:ext>
            </a:extLst>
          </p:cNvPr>
          <p:cNvSpPr>
            <a:spLocks noGrp="1"/>
          </p:cNvSpPr>
          <p:nvPr>
            <p:ph sz="half" idx="14"/>
          </p:nvPr>
        </p:nvSpPr>
        <p:spPr/>
        <p:txBody>
          <a:bodyPr/>
          <a:lstStyle/>
          <a:p>
            <a:endParaRPr lang="de-DE"/>
          </a:p>
        </p:txBody>
      </p:sp>
      <p:sp>
        <p:nvSpPr>
          <p:cNvPr id="23" name="Inhaltsplatzhalter 22">
            <a:extLst>
              <a:ext uri="{FF2B5EF4-FFF2-40B4-BE49-F238E27FC236}">
                <a16:creationId xmlns:a16="http://schemas.microsoft.com/office/drawing/2014/main" id="{4DB35229-A651-FA7E-666C-EC89F43AA725}"/>
              </a:ext>
            </a:extLst>
          </p:cNvPr>
          <p:cNvSpPr>
            <a:spLocks noGrp="1"/>
          </p:cNvSpPr>
          <p:nvPr>
            <p:ph sz="half" idx="16"/>
          </p:nvPr>
        </p:nvSpPr>
        <p:spPr/>
        <p:txBody>
          <a:bodyPr/>
          <a:lstStyle/>
          <a:p>
            <a:endParaRPr lang="de-DE"/>
          </a:p>
        </p:txBody>
      </p:sp>
      <p:pic>
        <p:nvPicPr>
          <p:cNvPr id="514" name="Google Shape;514;p70"/>
          <p:cNvPicPr preferRelativeResize="0"/>
          <p:nvPr/>
        </p:nvPicPr>
        <p:blipFill rotWithShape="1">
          <a:blip r:embed="rId4">
            <a:alphaModFix/>
          </a:blip>
          <a:srcRect/>
          <a:stretch/>
        </p:blipFill>
        <p:spPr>
          <a:xfrm>
            <a:off x="329581" y="1747013"/>
            <a:ext cx="7141803" cy="4572001"/>
          </a:xfrm>
          <a:prstGeom prst="rect">
            <a:avLst/>
          </a:prstGeom>
          <a:noFill/>
          <a:ln>
            <a:noFill/>
          </a:ln>
        </p:spPr>
      </p:pic>
      <p:pic>
        <p:nvPicPr>
          <p:cNvPr id="515" name="Google Shape;515;p70"/>
          <p:cNvPicPr preferRelativeResize="0"/>
          <p:nvPr/>
        </p:nvPicPr>
        <p:blipFill rotWithShape="1">
          <a:blip r:embed="rId5">
            <a:alphaModFix/>
          </a:blip>
          <a:srcRect/>
          <a:stretch/>
        </p:blipFill>
        <p:spPr>
          <a:xfrm>
            <a:off x="7349238" y="4498224"/>
            <a:ext cx="4246742" cy="1820790"/>
          </a:xfrm>
          <a:prstGeom prst="rect">
            <a:avLst/>
          </a:prstGeom>
          <a:noFill/>
          <a:ln>
            <a:noFill/>
          </a:ln>
        </p:spPr>
      </p:pic>
      <p:sp>
        <p:nvSpPr>
          <p:cNvPr id="516" name="Google Shape;516;p70"/>
          <p:cNvSpPr/>
          <p:nvPr/>
        </p:nvSpPr>
        <p:spPr>
          <a:xfrm>
            <a:off x="9829860" y="4245413"/>
            <a:ext cx="2134559" cy="338554"/>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000000"/>
                </a:solidFill>
                <a:effectLst/>
                <a:uLnTx/>
                <a:uFillTx/>
                <a:latin typeface="Avenir"/>
                <a:ea typeface="Avenir"/>
                <a:cs typeface="Avenir"/>
                <a:sym typeface="Avenir"/>
              </a:rPr>
              <a:t>McCulloch und Pitts (1943)</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517" name="Google Shape;517;p70"/>
          <p:cNvGrpSpPr/>
          <p:nvPr/>
        </p:nvGrpSpPr>
        <p:grpSpPr>
          <a:xfrm>
            <a:off x="7853644" y="1511428"/>
            <a:ext cx="3697167" cy="2210380"/>
            <a:chOff x="163460" y="2057758"/>
            <a:chExt cx="5869482" cy="2950455"/>
          </a:xfrm>
        </p:grpSpPr>
        <p:pic>
          <p:nvPicPr>
            <p:cNvPr id="518" name="Google Shape;518;p70"/>
            <p:cNvPicPr preferRelativeResize="0"/>
            <p:nvPr/>
          </p:nvPicPr>
          <p:blipFill rotWithShape="1">
            <a:blip r:embed="rId6">
              <a:alphaModFix/>
            </a:blip>
            <a:srcRect/>
            <a:stretch/>
          </p:blipFill>
          <p:spPr>
            <a:xfrm>
              <a:off x="163460" y="2057758"/>
              <a:ext cx="5830671" cy="2813807"/>
            </a:xfrm>
            <a:prstGeom prst="rect">
              <a:avLst/>
            </a:prstGeom>
            <a:noFill/>
            <a:ln>
              <a:noFill/>
            </a:ln>
          </p:spPr>
        </p:pic>
        <p:sp>
          <p:nvSpPr>
            <p:cNvPr id="519" name="Google Shape;519;p70"/>
            <p:cNvSpPr/>
            <p:nvPr/>
          </p:nvSpPr>
          <p:spPr>
            <a:xfrm>
              <a:off x="4745625" y="4082148"/>
              <a:ext cx="1287317" cy="926065"/>
            </a:xfrm>
            <a:prstGeom prst="rect">
              <a:avLst/>
            </a:pr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700"/>
                <a:buFont typeface="Arial"/>
                <a:buNone/>
                <a:tabLst/>
                <a:defRPr/>
              </a:pPr>
              <a:endParaRPr kumimoji="0" sz="17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521" name="Google Shape;521;p70"/>
          <p:cNvSpPr txBox="1"/>
          <p:nvPr/>
        </p:nvSpPr>
        <p:spPr>
          <a:xfrm>
            <a:off x="7898813" y="3716438"/>
            <a:ext cx="3281287" cy="538093"/>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3200"/>
              <a:buFont typeface="Avenir"/>
              <a:buNone/>
              <a:tabLst/>
              <a:defRPr/>
            </a:pPr>
            <a:r>
              <a:rPr kumimoji="0" lang="de-DE" sz="32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The </a:t>
            </a:r>
            <a:r>
              <a:rPr kumimoji="0" lang="de-DE" sz="32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artificial</a:t>
            </a:r>
            <a:r>
              <a:rPr kumimoji="0" lang="de-DE" sz="32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32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neuron</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p:txBody>
      </p:sp>
      <p:sp>
        <p:nvSpPr>
          <p:cNvPr id="522" name="Google Shape;522;p70"/>
          <p:cNvSpPr/>
          <p:nvPr/>
        </p:nvSpPr>
        <p:spPr>
          <a:xfrm>
            <a:off x="329581" y="6319014"/>
            <a:ext cx="2217676" cy="30777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err="1">
                <a:ln>
                  <a:noFill/>
                </a:ln>
                <a:solidFill>
                  <a:srgbClr val="000000"/>
                </a:solidFill>
                <a:effectLst/>
                <a:uLnTx/>
                <a:uFillTx/>
                <a:latin typeface="Avenir"/>
                <a:ea typeface="Avenir"/>
                <a:cs typeface="Avenir"/>
                <a:sym typeface="Avenir"/>
              </a:rPr>
              <a:t>Schwendicke</a:t>
            </a:r>
            <a:r>
              <a:rPr kumimoji="0" lang="de-DE" sz="14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a:t>
            </a:r>
            <a:r>
              <a:rPr kumimoji="0" lang="de-DE" sz="1400" b="0" i="0" u="none" strike="noStrike" kern="0" cap="none" spc="0" normalizeH="0" baseline="0" noProof="0" dirty="0">
                <a:ln>
                  <a:noFill/>
                </a:ln>
                <a:solidFill>
                  <a:srgbClr val="000000"/>
                </a:solidFill>
                <a:effectLst/>
                <a:uLnTx/>
                <a:uFillTx/>
                <a:latin typeface="Avenir"/>
                <a:ea typeface="Avenir"/>
                <a:cs typeface="Avenir"/>
                <a:sym typeface="Avenir"/>
              </a:rPr>
              <a:t>et al. 2020</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23" name="Google Shape;523;p70"/>
          <p:cNvSpPr/>
          <p:nvPr/>
        </p:nvSpPr>
        <p:spPr>
          <a:xfrm>
            <a:off x="762000" y="734455"/>
            <a:ext cx="138545" cy="664854"/>
          </a:xfrm>
          <a:prstGeom prst="rect">
            <a:avLst/>
          </a:prstGeom>
          <a:solidFill>
            <a:srgbClr val="FFC000"/>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700"/>
              <a:buFont typeface="Arial"/>
              <a:buNone/>
              <a:tabLst/>
              <a:defRPr/>
            </a:pPr>
            <a:endParaRPr kumimoji="0" sz="17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24" name="Google Shape;524;p70"/>
          <p:cNvSpPr/>
          <p:nvPr/>
        </p:nvSpPr>
        <p:spPr>
          <a:xfrm>
            <a:off x="7910734" y="6075989"/>
            <a:ext cx="1628722" cy="24622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000" b="0" i="0" u="sng" strike="noStrike" kern="0" cap="none" spc="0" normalizeH="0" baseline="0" noProof="0" dirty="0">
                <a:ln>
                  <a:noFill/>
                </a:ln>
                <a:solidFill>
                  <a:schemeClr val="bg2"/>
                </a:solidFill>
                <a:effectLst/>
                <a:uLnTx/>
                <a:uFillTx/>
                <a:latin typeface="Avenir"/>
                <a:ea typeface="Avenir"/>
                <a:cs typeface="Avenir"/>
                <a:sym typeface="Avenir"/>
                <a:hlinkClick r:id="rId7">
                  <a:extLst>
                    <a:ext uri="{A12FA001-AC4F-418D-AE19-62706E023703}">
                      <ahyp:hlinkClr xmlns:ahyp="http://schemas.microsoft.com/office/drawing/2018/hyperlinkcolor" val="tx"/>
                    </a:ext>
                  </a:extLst>
                </a:hlinkClick>
              </a:rPr>
              <a:t>Source: Aaron  Bornstein</a:t>
            </a:r>
            <a:endParaRPr kumimoji="0" sz="1000" b="0" i="0" u="none" strike="noStrike" kern="0" cap="none" spc="0" normalizeH="0" baseline="0" noProof="0" dirty="0">
              <a:ln>
                <a:noFill/>
              </a:ln>
              <a:solidFill>
                <a:schemeClr val="bg2"/>
              </a:solidFill>
              <a:effectLst/>
              <a:uLnTx/>
              <a:uFillTx/>
              <a:latin typeface="Avenir"/>
              <a:ea typeface="Avenir"/>
              <a:cs typeface="Avenir"/>
              <a:sym typeface="Avenir"/>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 grpId="0"/>
      <p:bldP spid="5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4E419C94-D656-8666-91C2-02435C541BA6}"/>
            </a:ext>
          </a:extLst>
        </p:cNvPr>
        <p:cNvGrpSpPr/>
        <p:nvPr/>
      </p:nvGrpSpPr>
      <p:grpSpPr>
        <a:xfrm>
          <a:off x="0" y="0"/>
          <a:ext cx="0" cy="0"/>
          <a:chOff x="0" y="0"/>
          <a:chExt cx="0" cy="0"/>
        </a:xfrm>
      </p:grpSpPr>
      <p:sp>
        <p:nvSpPr>
          <p:cNvPr id="28" name="Inhaltsplatzhalter 27">
            <a:extLst>
              <a:ext uri="{FF2B5EF4-FFF2-40B4-BE49-F238E27FC236}">
                <a16:creationId xmlns:a16="http://schemas.microsoft.com/office/drawing/2014/main" id="{625E2C37-261E-6D0C-2627-436B0BB234BC}"/>
              </a:ext>
            </a:extLst>
          </p:cNvPr>
          <p:cNvSpPr>
            <a:spLocks noGrp="1"/>
          </p:cNvSpPr>
          <p:nvPr>
            <p:ph sz="quarter" idx="21"/>
          </p:nvPr>
        </p:nvSpPr>
        <p:spPr/>
        <p:txBody>
          <a:bodyPr/>
          <a:lstStyle/>
          <a:p>
            <a:endParaRPr lang="de-DE"/>
          </a:p>
        </p:txBody>
      </p:sp>
      <p:sp>
        <p:nvSpPr>
          <p:cNvPr id="520" name="Google Shape;520;p70">
            <a:extLst>
              <a:ext uri="{FF2B5EF4-FFF2-40B4-BE49-F238E27FC236}">
                <a16:creationId xmlns:a16="http://schemas.microsoft.com/office/drawing/2014/main" id="{563C507D-1755-4D28-EA02-AF88EECAE96D}"/>
              </a:ext>
            </a:extLst>
          </p:cNvPr>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200"/>
              <a:buFont typeface="Avenir"/>
              <a:buNone/>
            </a:pPr>
            <a:r>
              <a:rPr lang="de-DE" sz="3200" dirty="0">
                <a:latin typeface="Avenir"/>
                <a:ea typeface="Avenir"/>
                <a:cs typeface="Avenir"/>
                <a:sym typeface="Avenir"/>
              </a:rPr>
              <a:t>The </a:t>
            </a:r>
            <a:r>
              <a:rPr lang="de-DE" sz="3200" dirty="0" err="1">
                <a:latin typeface="Avenir"/>
                <a:ea typeface="Avenir"/>
                <a:cs typeface="Avenir"/>
                <a:sym typeface="Avenir"/>
              </a:rPr>
              <a:t>neuron</a:t>
            </a:r>
            <a:endParaRPr dirty="0"/>
          </a:p>
        </p:txBody>
      </p:sp>
      <p:sp>
        <p:nvSpPr>
          <p:cNvPr id="17" name="Inhaltsplatzhalter 16">
            <a:extLst>
              <a:ext uri="{FF2B5EF4-FFF2-40B4-BE49-F238E27FC236}">
                <a16:creationId xmlns:a16="http://schemas.microsoft.com/office/drawing/2014/main" id="{0C63137A-4C6F-E330-4317-360559775A5A}"/>
              </a:ext>
            </a:extLst>
          </p:cNvPr>
          <p:cNvSpPr>
            <a:spLocks noGrp="1"/>
          </p:cNvSpPr>
          <p:nvPr>
            <p:ph sz="half" idx="2"/>
          </p:nvPr>
        </p:nvSpPr>
        <p:spPr/>
        <p:txBody>
          <a:bodyPr/>
          <a:lstStyle/>
          <a:p>
            <a:endParaRPr lang="de-DE"/>
          </a:p>
        </p:txBody>
      </p:sp>
      <p:sp>
        <p:nvSpPr>
          <p:cNvPr id="29" name="Inhaltsplatzhalter 28">
            <a:extLst>
              <a:ext uri="{FF2B5EF4-FFF2-40B4-BE49-F238E27FC236}">
                <a16:creationId xmlns:a16="http://schemas.microsoft.com/office/drawing/2014/main" id="{C8B1AA8E-5AA2-5166-1990-9FF0A255A06C}"/>
              </a:ext>
            </a:extLst>
          </p:cNvPr>
          <p:cNvSpPr>
            <a:spLocks noGrp="1"/>
          </p:cNvSpPr>
          <p:nvPr>
            <p:ph sz="quarter" idx="22"/>
          </p:nvPr>
        </p:nvSpPr>
        <p:spPr/>
        <p:txBody>
          <a:bodyPr/>
          <a:lstStyle/>
          <a:p>
            <a:endParaRPr lang="de-DE"/>
          </a:p>
        </p:txBody>
      </p:sp>
      <p:sp>
        <p:nvSpPr>
          <p:cNvPr id="18" name="Textplatzhalter 17">
            <a:extLst>
              <a:ext uri="{FF2B5EF4-FFF2-40B4-BE49-F238E27FC236}">
                <a16:creationId xmlns:a16="http://schemas.microsoft.com/office/drawing/2014/main" id="{FC3E510A-0C63-823B-68FD-199E82EB5D4C}"/>
              </a:ext>
            </a:extLst>
          </p:cNvPr>
          <p:cNvSpPr>
            <a:spLocks noGrp="1"/>
          </p:cNvSpPr>
          <p:nvPr>
            <p:ph type="body" sz="quarter" idx="3"/>
          </p:nvPr>
        </p:nvSpPr>
        <p:spPr/>
        <p:txBody>
          <a:bodyPr/>
          <a:lstStyle/>
          <a:p>
            <a:endParaRPr lang="de-DE"/>
          </a:p>
        </p:txBody>
      </p:sp>
      <p:sp>
        <p:nvSpPr>
          <p:cNvPr id="19" name="Inhaltsplatzhalter 18">
            <a:extLst>
              <a:ext uri="{FF2B5EF4-FFF2-40B4-BE49-F238E27FC236}">
                <a16:creationId xmlns:a16="http://schemas.microsoft.com/office/drawing/2014/main" id="{5E661BF4-4F41-473E-722B-D3D6E52677B5}"/>
              </a:ext>
            </a:extLst>
          </p:cNvPr>
          <p:cNvSpPr>
            <a:spLocks noGrp="1"/>
          </p:cNvSpPr>
          <p:nvPr>
            <p:ph sz="quarter" idx="4"/>
          </p:nvPr>
        </p:nvSpPr>
        <p:spPr/>
        <p:txBody>
          <a:bodyPr/>
          <a:lstStyle/>
          <a:p>
            <a:endParaRPr lang="de-DE"/>
          </a:p>
        </p:txBody>
      </p:sp>
      <p:pic>
        <p:nvPicPr>
          <p:cNvPr id="514" name="Google Shape;514;p70">
            <a:extLst>
              <a:ext uri="{FF2B5EF4-FFF2-40B4-BE49-F238E27FC236}">
                <a16:creationId xmlns:a16="http://schemas.microsoft.com/office/drawing/2014/main" id="{BD736032-6699-0CC1-14AD-322E8E0BE262}"/>
              </a:ext>
            </a:extLst>
          </p:cNvPr>
          <p:cNvPicPr preferRelativeResize="0"/>
          <p:nvPr/>
        </p:nvPicPr>
        <p:blipFill rotWithShape="1">
          <a:blip r:embed="rId3">
            <a:alphaModFix/>
          </a:blip>
          <a:srcRect/>
          <a:stretch/>
        </p:blipFill>
        <p:spPr>
          <a:xfrm>
            <a:off x="329581" y="1747013"/>
            <a:ext cx="7141803" cy="4572001"/>
          </a:xfrm>
          <a:prstGeom prst="rect">
            <a:avLst/>
          </a:prstGeom>
          <a:noFill/>
          <a:ln>
            <a:noFill/>
          </a:ln>
        </p:spPr>
      </p:pic>
      <p:sp>
        <p:nvSpPr>
          <p:cNvPr id="522" name="Google Shape;522;p70">
            <a:extLst>
              <a:ext uri="{FF2B5EF4-FFF2-40B4-BE49-F238E27FC236}">
                <a16:creationId xmlns:a16="http://schemas.microsoft.com/office/drawing/2014/main" id="{98D52477-E53E-8877-9797-7ED69A8E76E9}"/>
              </a:ext>
            </a:extLst>
          </p:cNvPr>
          <p:cNvSpPr/>
          <p:nvPr/>
        </p:nvSpPr>
        <p:spPr>
          <a:xfrm>
            <a:off x="329581" y="6319014"/>
            <a:ext cx="2217676" cy="30777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err="1">
                <a:ln>
                  <a:noFill/>
                </a:ln>
                <a:solidFill>
                  <a:srgbClr val="000000"/>
                </a:solidFill>
                <a:effectLst/>
                <a:uLnTx/>
                <a:uFillTx/>
                <a:latin typeface="Avenir"/>
                <a:ea typeface="Avenir"/>
                <a:cs typeface="Avenir"/>
                <a:sym typeface="Avenir"/>
              </a:rPr>
              <a:t>Schwendicke</a:t>
            </a:r>
            <a:r>
              <a:rPr kumimoji="0" lang="de-DE" sz="14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a:t>
            </a:r>
            <a:r>
              <a:rPr kumimoji="0" lang="de-DE" sz="1400" b="0" i="0" u="none" strike="noStrike" kern="0" cap="none" spc="0" normalizeH="0" baseline="0" noProof="0" dirty="0">
                <a:ln>
                  <a:noFill/>
                </a:ln>
                <a:solidFill>
                  <a:srgbClr val="000000"/>
                </a:solidFill>
                <a:effectLst/>
                <a:uLnTx/>
                <a:uFillTx/>
                <a:latin typeface="Avenir"/>
                <a:ea typeface="Avenir"/>
                <a:cs typeface="Avenir"/>
                <a:sym typeface="Avenir"/>
              </a:rPr>
              <a:t>et al. 2020</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23" name="Google Shape;523;p70">
            <a:extLst>
              <a:ext uri="{FF2B5EF4-FFF2-40B4-BE49-F238E27FC236}">
                <a16:creationId xmlns:a16="http://schemas.microsoft.com/office/drawing/2014/main" id="{409518CE-A0E4-6ED9-1FC2-3DC8FCC13CC1}"/>
              </a:ext>
            </a:extLst>
          </p:cNvPr>
          <p:cNvSpPr/>
          <p:nvPr/>
        </p:nvSpPr>
        <p:spPr>
          <a:xfrm>
            <a:off x="762000" y="734455"/>
            <a:ext cx="138545" cy="664854"/>
          </a:xfrm>
          <a:prstGeom prst="rect">
            <a:avLst/>
          </a:prstGeom>
          <a:solidFill>
            <a:srgbClr val="FFC000"/>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700"/>
              <a:buFont typeface="Arial"/>
              <a:buNone/>
              <a:tabLst/>
              <a:defRPr/>
            </a:pPr>
            <a:endParaRPr kumimoji="0" sz="17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24" name="Google Shape;524;p70">
            <a:extLst>
              <a:ext uri="{FF2B5EF4-FFF2-40B4-BE49-F238E27FC236}">
                <a16:creationId xmlns:a16="http://schemas.microsoft.com/office/drawing/2014/main" id="{B9401653-837E-DB72-A28D-A23D6CE412A8}"/>
              </a:ext>
            </a:extLst>
          </p:cNvPr>
          <p:cNvSpPr/>
          <p:nvPr/>
        </p:nvSpPr>
        <p:spPr>
          <a:xfrm>
            <a:off x="7910734" y="6075989"/>
            <a:ext cx="1628722" cy="24622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000" b="0" i="0" u="sng" strike="noStrike" kern="0" cap="none" spc="0" normalizeH="0" baseline="0" noProof="0" dirty="0">
                <a:ln>
                  <a:noFill/>
                </a:ln>
                <a:solidFill>
                  <a:schemeClr val="bg2"/>
                </a:solidFill>
                <a:effectLst/>
                <a:uLnTx/>
                <a:uFillTx/>
                <a:latin typeface="Avenir"/>
                <a:ea typeface="Avenir"/>
                <a:cs typeface="Avenir"/>
                <a:sym typeface="Avenir"/>
                <a:hlinkClick r:id="rId4">
                  <a:extLst>
                    <a:ext uri="{A12FA001-AC4F-418D-AE19-62706E023703}">
                      <ahyp:hlinkClr xmlns:ahyp="http://schemas.microsoft.com/office/drawing/2018/hyperlinkcolor" val="tx"/>
                    </a:ext>
                  </a:extLst>
                </a:hlinkClick>
              </a:rPr>
              <a:t>Source: Aaron  Bornstein</a:t>
            </a:r>
            <a:endParaRPr kumimoji="0" sz="1000" b="0" i="0" u="none" strike="noStrike" kern="0" cap="none" spc="0" normalizeH="0" baseline="0" noProof="0" dirty="0">
              <a:ln>
                <a:noFill/>
              </a:ln>
              <a:solidFill>
                <a:schemeClr val="bg2"/>
              </a:solidFill>
              <a:effectLst/>
              <a:uLnTx/>
              <a:uFillTx/>
              <a:latin typeface="Avenir"/>
              <a:ea typeface="Avenir"/>
              <a:cs typeface="Avenir"/>
              <a:sym typeface="Avenir"/>
            </a:endParaRPr>
          </a:p>
        </p:txBody>
      </p:sp>
      <p:pic>
        <p:nvPicPr>
          <p:cNvPr id="2" name="Google Shape;530;p71">
            <a:extLst>
              <a:ext uri="{FF2B5EF4-FFF2-40B4-BE49-F238E27FC236}">
                <a16:creationId xmlns:a16="http://schemas.microsoft.com/office/drawing/2014/main" id="{150DD477-3247-4F83-64E8-9C3AC610D514}"/>
              </a:ext>
            </a:extLst>
          </p:cNvPr>
          <p:cNvPicPr preferRelativeResize="0"/>
          <p:nvPr/>
        </p:nvPicPr>
        <p:blipFill rotWithShape="1">
          <a:blip r:embed="rId5">
            <a:alphaModFix/>
          </a:blip>
          <a:srcRect r="60612"/>
          <a:stretch/>
        </p:blipFill>
        <p:spPr>
          <a:xfrm>
            <a:off x="7610245" y="3543303"/>
            <a:ext cx="3858422" cy="2900361"/>
          </a:xfrm>
          <a:prstGeom prst="rect">
            <a:avLst/>
          </a:prstGeom>
          <a:noFill/>
          <a:ln>
            <a:noFill/>
          </a:ln>
        </p:spPr>
      </p:pic>
      <p:pic>
        <p:nvPicPr>
          <p:cNvPr id="3" name="Google Shape;535;p71">
            <a:extLst>
              <a:ext uri="{FF2B5EF4-FFF2-40B4-BE49-F238E27FC236}">
                <a16:creationId xmlns:a16="http://schemas.microsoft.com/office/drawing/2014/main" id="{818EDF55-5954-01D8-4186-50D9B5411148}"/>
              </a:ext>
            </a:extLst>
          </p:cNvPr>
          <p:cNvPicPr preferRelativeResize="0"/>
          <p:nvPr/>
        </p:nvPicPr>
        <p:blipFill rotWithShape="1">
          <a:blip r:embed="rId6">
            <a:alphaModFix/>
          </a:blip>
          <a:srcRect/>
          <a:stretch/>
        </p:blipFill>
        <p:spPr>
          <a:xfrm>
            <a:off x="10420657" y="1747013"/>
            <a:ext cx="1079005" cy="1397802"/>
          </a:xfrm>
          <a:prstGeom prst="rect">
            <a:avLst/>
          </a:prstGeom>
          <a:noFill/>
          <a:ln>
            <a:noFill/>
          </a:ln>
        </p:spPr>
      </p:pic>
      <p:sp>
        <p:nvSpPr>
          <p:cNvPr id="4" name="Google Shape;543;p71">
            <a:extLst>
              <a:ext uri="{FF2B5EF4-FFF2-40B4-BE49-F238E27FC236}">
                <a16:creationId xmlns:a16="http://schemas.microsoft.com/office/drawing/2014/main" id="{24E73751-1614-AAEB-D082-9165A358F871}"/>
              </a:ext>
            </a:extLst>
          </p:cNvPr>
          <p:cNvSpPr/>
          <p:nvPr/>
        </p:nvSpPr>
        <p:spPr>
          <a:xfrm>
            <a:off x="7680999" y="6364322"/>
            <a:ext cx="1628722" cy="2616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100" b="0" i="0" u="sng" strike="noStrike" kern="0" cap="none" spc="0" normalizeH="0" baseline="0" noProof="0" dirty="0">
                <a:ln>
                  <a:noFill/>
                </a:ln>
                <a:effectLst/>
                <a:uLnTx/>
                <a:uFillTx/>
                <a:latin typeface="Avenir"/>
                <a:ea typeface="Avenir"/>
                <a:cs typeface="Avenir"/>
                <a:sym typeface="Avenir"/>
                <a:hlinkClick r:id="rId7">
                  <a:extLst>
                    <a:ext uri="{A12FA001-AC4F-418D-AE19-62706E023703}">
                      <ahyp:hlinkClr xmlns:ahyp="http://schemas.microsoft.com/office/drawing/2018/hyperlinkcolor" val="tx"/>
                    </a:ext>
                  </a:extLst>
                </a:hlinkClick>
              </a:rPr>
              <a:t>Source: Stanford CS231n</a:t>
            </a:r>
            <a:endParaRPr kumimoji="0" sz="1100" b="0" i="0" u="none" strike="noStrike" kern="0" cap="none" spc="0" normalizeH="0" baseline="0" noProof="0" dirty="0">
              <a:ln>
                <a:noFill/>
              </a:ln>
              <a:effectLst/>
              <a:uLnTx/>
              <a:uFillTx/>
              <a:latin typeface="Avenir"/>
              <a:ea typeface="Avenir"/>
              <a:cs typeface="Avenir"/>
              <a:sym typeface="Avenir"/>
            </a:endParaRPr>
          </a:p>
        </p:txBody>
      </p:sp>
      <p:sp>
        <p:nvSpPr>
          <p:cNvPr id="5" name="Google Shape;536;p71">
            <a:extLst>
              <a:ext uri="{FF2B5EF4-FFF2-40B4-BE49-F238E27FC236}">
                <a16:creationId xmlns:a16="http://schemas.microsoft.com/office/drawing/2014/main" id="{694FC849-894F-B720-7B21-69596EC2FE35}"/>
              </a:ext>
            </a:extLst>
          </p:cNvPr>
          <p:cNvSpPr txBox="1"/>
          <p:nvPr/>
        </p:nvSpPr>
        <p:spPr>
          <a:xfrm>
            <a:off x="10416481" y="3185136"/>
            <a:ext cx="1083181" cy="429348"/>
          </a:xfrm>
          <a:prstGeom prst="rect">
            <a:avLst/>
          </a:prstGeom>
          <a:noFill/>
          <a:ln>
            <a:noFill/>
          </a:ln>
        </p:spPr>
        <p:txBody>
          <a:bodyPr spcFirstLastPara="1" wrap="square" lIns="91425" tIns="45700" rIns="91425" bIns="45700" anchor="ctr" anchorCtr="0">
            <a:sp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de-DE" sz="1200" b="0" i="0" u="none" strike="noStrike" kern="0" cap="none" spc="0" normalizeH="0" baseline="0" noProof="0" dirty="0">
                <a:ln>
                  <a:noFill/>
                </a:ln>
                <a:solidFill>
                  <a:srgbClr val="000000"/>
                </a:solidFill>
                <a:effectLst/>
                <a:uLnTx/>
                <a:uFillTx/>
                <a:latin typeface="Avenir"/>
                <a:ea typeface="Avenir"/>
                <a:cs typeface="Avenir"/>
                <a:sym typeface="Avenir"/>
              </a:rPr>
              <a:t>Frank Rosenblatt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de-DE" sz="1200" b="0" i="0" u="none" strike="noStrike" kern="0" cap="none" spc="0" normalizeH="0" baseline="0" noProof="0" dirty="0">
                <a:ln>
                  <a:noFill/>
                </a:ln>
                <a:solidFill>
                  <a:srgbClr val="000000"/>
                </a:solidFill>
                <a:effectLst/>
                <a:uLnTx/>
                <a:uFillTx/>
                <a:latin typeface="Avenir"/>
                <a:ea typeface="Avenir"/>
                <a:cs typeface="Avenir"/>
                <a:sym typeface="Avenir"/>
              </a:rPr>
              <a:t>1920-1971</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Google Shape;534;p71">
            <a:extLst>
              <a:ext uri="{FF2B5EF4-FFF2-40B4-BE49-F238E27FC236}">
                <a16:creationId xmlns:a16="http://schemas.microsoft.com/office/drawing/2014/main" id="{C20E0499-2DD2-B600-0ED9-BFE50C4261D5}"/>
              </a:ext>
            </a:extLst>
          </p:cNvPr>
          <p:cNvSpPr txBox="1">
            <a:spLocks/>
          </p:cNvSpPr>
          <p:nvPr/>
        </p:nvSpPr>
        <p:spPr>
          <a:xfrm>
            <a:off x="7615229" y="2217740"/>
            <a:ext cx="2144712" cy="538162"/>
          </a:xfrm>
          <a:prstGeom prst="rect">
            <a:avLst/>
          </a:prstGeom>
          <a:noFill/>
          <a:ln>
            <a:noFill/>
          </a:ln>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3200"/>
              <a:buFont typeface="Avenir"/>
              <a:buNone/>
            </a:pPr>
            <a:r>
              <a:rPr lang="de-DE" sz="3200" dirty="0">
                <a:latin typeface="Tw Cen MT" panose="020B0602020104020603" pitchFamily="34" charset="0"/>
                <a:ea typeface="Avenir"/>
                <a:cs typeface="Avenir"/>
                <a:sym typeface="Avenir"/>
              </a:rPr>
              <a:t>The </a:t>
            </a:r>
            <a:r>
              <a:rPr lang="de-DE" sz="3200" dirty="0" err="1">
                <a:latin typeface="Tw Cen MT" panose="020B0602020104020603" pitchFamily="34" charset="0"/>
                <a:ea typeface="Avenir"/>
                <a:cs typeface="Avenir"/>
                <a:sym typeface="Avenir"/>
              </a:rPr>
              <a:t>Perceptron</a:t>
            </a:r>
            <a:endParaRPr lang="de-DE" dirty="0">
              <a:latin typeface="Tw Cen MT" panose="020B0602020104020603" pitchFamily="34" charset="0"/>
            </a:endParaRPr>
          </a:p>
        </p:txBody>
      </p:sp>
      <p:sp>
        <p:nvSpPr>
          <p:cNvPr id="7" name="Google Shape;540;p71">
            <a:extLst>
              <a:ext uri="{FF2B5EF4-FFF2-40B4-BE49-F238E27FC236}">
                <a16:creationId xmlns:a16="http://schemas.microsoft.com/office/drawing/2014/main" id="{B9A97BC2-B8E1-93B4-280D-E6CED13B1F14}"/>
              </a:ext>
            </a:extLst>
          </p:cNvPr>
          <p:cNvSpPr/>
          <p:nvPr/>
        </p:nvSpPr>
        <p:spPr>
          <a:xfrm>
            <a:off x="7531499" y="3022859"/>
            <a:ext cx="2150961" cy="4001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Rosenblatt  (1957)</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p:txBody>
      </p:sp>
      <p:sp>
        <p:nvSpPr>
          <p:cNvPr id="11" name="Google Shape;512;p70">
            <a:extLst>
              <a:ext uri="{FF2B5EF4-FFF2-40B4-BE49-F238E27FC236}">
                <a16:creationId xmlns:a16="http://schemas.microsoft.com/office/drawing/2014/main" id="{828DCB73-7861-3EEA-6C6E-EAAEC2E04405}"/>
              </a:ext>
            </a:extLst>
          </p:cNvPr>
          <p:cNvSpPr txBox="1">
            <a:spLocks noGrp="1"/>
          </p:cNvSpPr>
          <p:nvPr>
            <p:ph type="title"/>
          </p:nvPr>
        </p:nvSpPr>
        <p:spPr>
          <a:xfrm>
            <a:off x="1885156" y="892177"/>
            <a:ext cx="8421688" cy="132556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3600" b="0" u="sng" dirty="0">
                <a:solidFill>
                  <a:schemeClr val="tx1"/>
                </a:solidFill>
                <a:latin typeface="Tw Cen MT" panose="020B0602020104020603" pitchFamily="34" charset="0"/>
                <a:ea typeface="Avenir"/>
                <a:cs typeface="Arial" panose="020B0604020202020204" pitchFamily="34" charset="0"/>
                <a:sym typeface="Avenir"/>
              </a:rPr>
              <a:t>A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brief</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history</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of</a:t>
            </a:r>
            <a:r>
              <a:rPr lang="de-DE" sz="3600" b="0" u="sng" dirty="0">
                <a:solidFill>
                  <a:schemeClr val="tx1"/>
                </a:solidFill>
                <a:latin typeface="Tw Cen MT" panose="020B0602020104020603" pitchFamily="34" charset="0"/>
                <a:ea typeface="Avenir"/>
                <a:cs typeface="Arial" panose="020B0604020202020204" pitchFamily="34" charset="0"/>
                <a:sym typeface="Avenir"/>
              </a:rPr>
              <a:t> AI</a:t>
            </a:r>
            <a:endParaRPr sz="3600" u="sng" dirty="0">
              <a:solidFill>
                <a:schemeClr val="tx1"/>
              </a:solidFill>
              <a:latin typeface="Tw Cen MT" panose="020B0602020104020603" pitchFamily="34" charset="0"/>
              <a:cs typeface="Arial" panose="020B0604020202020204" pitchFamily="34" charset="0"/>
            </a:endParaRPr>
          </a:p>
        </p:txBody>
      </p:sp>
    </p:spTree>
    <p:extLst>
      <p:ext uri="{BB962C8B-B14F-4D97-AF65-F5344CB8AC3E}">
        <p14:creationId xmlns:p14="http://schemas.microsoft.com/office/powerpoint/2010/main" val="242959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85718C54-29E8-3CAF-CAE2-BC304D81FF22}"/>
            </a:ext>
          </a:extLst>
        </p:cNvPr>
        <p:cNvGrpSpPr/>
        <p:nvPr/>
      </p:nvGrpSpPr>
      <p:grpSpPr>
        <a:xfrm>
          <a:off x="0" y="0"/>
          <a:ext cx="0" cy="0"/>
          <a:chOff x="0" y="0"/>
          <a:chExt cx="0" cy="0"/>
        </a:xfrm>
      </p:grpSpPr>
      <p:sp>
        <p:nvSpPr>
          <p:cNvPr id="28" name="Inhaltsplatzhalter 27">
            <a:extLst>
              <a:ext uri="{FF2B5EF4-FFF2-40B4-BE49-F238E27FC236}">
                <a16:creationId xmlns:a16="http://schemas.microsoft.com/office/drawing/2014/main" id="{E162D669-F74D-D871-03C3-CCC4C55DA56A}"/>
              </a:ext>
            </a:extLst>
          </p:cNvPr>
          <p:cNvSpPr>
            <a:spLocks noGrp="1"/>
          </p:cNvSpPr>
          <p:nvPr>
            <p:ph sz="quarter" idx="21"/>
          </p:nvPr>
        </p:nvSpPr>
        <p:spPr/>
        <p:txBody>
          <a:bodyPr/>
          <a:lstStyle/>
          <a:p>
            <a:endParaRPr lang="de-DE"/>
          </a:p>
        </p:txBody>
      </p:sp>
      <p:sp>
        <p:nvSpPr>
          <p:cNvPr id="520" name="Google Shape;520;p70">
            <a:extLst>
              <a:ext uri="{FF2B5EF4-FFF2-40B4-BE49-F238E27FC236}">
                <a16:creationId xmlns:a16="http://schemas.microsoft.com/office/drawing/2014/main" id="{043966DF-8FED-7E9F-E59C-E756F2C08D26}"/>
              </a:ext>
            </a:extLst>
          </p:cNvPr>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200"/>
              <a:buFont typeface="Avenir"/>
              <a:buNone/>
            </a:pPr>
            <a:r>
              <a:rPr lang="de-DE" sz="3200" dirty="0">
                <a:latin typeface="Avenir"/>
                <a:ea typeface="Avenir"/>
                <a:cs typeface="Avenir"/>
                <a:sym typeface="Avenir"/>
              </a:rPr>
              <a:t>The </a:t>
            </a:r>
            <a:r>
              <a:rPr lang="de-DE" sz="3200" dirty="0" err="1">
                <a:latin typeface="Avenir"/>
                <a:ea typeface="Avenir"/>
                <a:cs typeface="Avenir"/>
                <a:sym typeface="Avenir"/>
              </a:rPr>
              <a:t>neuron</a:t>
            </a:r>
            <a:endParaRPr dirty="0"/>
          </a:p>
        </p:txBody>
      </p:sp>
      <p:sp>
        <p:nvSpPr>
          <p:cNvPr id="17" name="Inhaltsplatzhalter 16">
            <a:extLst>
              <a:ext uri="{FF2B5EF4-FFF2-40B4-BE49-F238E27FC236}">
                <a16:creationId xmlns:a16="http://schemas.microsoft.com/office/drawing/2014/main" id="{7909C4BE-D0BF-C231-1DBD-62954CF23715}"/>
              </a:ext>
            </a:extLst>
          </p:cNvPr>
          <p:cNvSpPr>
            <a:spLocks noGrp="1"/>
          </p:cNvSpPr>
          <p:nvPr>
            <p:ph sz="half" idx="2"/>
          </p:nvPr>
        </p:nvSpPr>
        <p:spPr/>
        <p:txBody>
          <a:bodyPr/>
          <a:lstStyle/>
          <a:p>
            <a:endParaRPr lang="de-DE"/>
          </a:p>
        </p:txBody>
      </p:sp>
      <p:sp>
        <p:nvSpPr>
          <p:cNvPr id="29" name="Inhaltsplatzhalter 28">
            <a:extLst>
              <a:ext uri="{FF2B5EF4-FFF2-40B4-BE49-F238E27FC236}">
                <a16:creationId xmlns:a16="http://schemas.microsoft.com/office/drawing/2014/main" id="{0679D829-4338-8958-6E08-389DF7D653CF}"/>
              </a:ext>
            </a:extLst>
          </p:cNvPr>
          <p:cNvSpPr>
            <a:spLocks noGrp="1"/>
          </p:cNvSpPr>
          <p:nvPr>
            <p:ph sz="quarter" idx="22"/>
          </p:nvPr>
        </p:nvSpPr>
        <p:spPr/>
        <p:txBody>
          <a:bodyPr/>
          <a:lstStyle/>
          <a:p>
            <a:endParaRPr lang="de-DE"/>
          </a:p>
        </p:txBody>
      </p:sp>
      <p:sp>
        <p:nvSpPr>
          <p:cNvPr id="18" name="Textplatzhalter 17">
            <a:extLst>
              <a:ext uri="{FF2B5EF4-FFF2-40B4-BE49-F238E27FC236}">
                <a16:creationId xmlns:a16="http://schemas.microsoft.com/office/drawing/2014/main" id="{19EBDA97-A7AE-416A-94D7-262AB27EC8CE}"/>
              </a:ext>
            </a:extLst>
          </p:cNvPr>
          <p:cNvSpPr>
            <a:spLocks noGrp="1"/>
          </p:cNvSpPr>
          <p:nvPr>
            <p:ph type="body" sz="quarter" idx="3"/>
          </p:nvPr>
        </p:nvSpPr>
        <p:spPr/>
        <p:txBody>
          <a:bodyPr/>
          <a:lstStyle/>
          <a:p>
            <a:endParaRPr lang="de-DE"/>
          </a:p>
        </p:txBody>
      </p:sp>
      <p:sp>
        <p:nvSpPr>
          <p:cNvPr id="19" name="Inhaltsplatzhalter 18">
            <a:extLst>
              <a:ext uri="{FF2B5EF4-FFF2-40B4-BE49-F238E27FC236}">
                <a16:creationId xmlns:a16="http://schemas.microsoft.com/office/drawing/2014/main" id="{CCADBD73-93E2-2D97-416D-98B22ED402DC}"/>
              </a:ext>
            </a:extLst>
          </p:cNvPr>
          <p:cNvSpPr>
            <a:spLocks noGrp="1"/>
          </p:cNvSpPr>
          <p:nvPr>
            <p:ph sz="quarter" idx="4"/>
          </p:nvPr>
        </p:nvSpPr>
        <p:spPr/>
        <p:txBody>
          <a:bodyPr/>
          <a:lstStyle/>
          <a:p>
            <a:endParaRPr lang="de-DE"/>
          </a:p>
        </p:txBody>
      </p:sp>
      <p:pic>
        <p:nvPicPr>
          <p:cNvPr id="514" name="Google Shape;514;p70">
            <a:extLst>
              <a:ext uri="{FF2B5EF4-FFF2-40B4-BE49-F238E27FC236}">
                <a16:creationId xmlns:a16="http://schemas.microsoft.com/office/drawing/2014/main" id="{8409AF51-0778-6DBC-02DC-4B82F23626BC}"/>
              </a:ext>
            </a:extLst>
          </p:cNvPr>
          <p:cNvPicPr preferRelativeResize="0"/>
          <p:nvPr/>
        </p:nvPicPr>
        <p:blipFill rotWithShape="1">
          <a:blip r:embed="rId3">
            <a:alphaModFix/>
          </a:blip>
          <a:srcRect/>
          <a:stretch/>
        </p:blipFill>
        <p:spPr>
          <a:xfrm>
            <a:off x="329581" y="1747013"/>
            <a:ext cx="7141803" cy="4572001"/>
          </a:xfrm>
          <a:prstGeom prst="rect">
            <a:avLst/>
          </a:prstGeom>
          <a:noFill/>
          <a:ln>
            <a:noFill/>
          </a:ln>
        </p:spPr>
      </p:pic>
      <p:sp>
        <p:nvSpPr>
          <p:cNvPr id="522" name="Google Shape;522;p70">
            <a:extLst>
              <a:ext uri="{FF2B5EF4-FFF2-40B4-BE49-F238E27FC236}">
                <a16:creationId xmlns:a16="http://schemas.microsoft.com/office/drawing/2014/main" id="{6ED4E67B-EF6A-7FB8-2EED-6507C706B26A}"/>
              </a:ext>
            </a:extLst>
          </p:cNvPr>
          <p:cNvSpPr/>
          <p:nvPr/>
        </p:nvSpPr>
        <p:spPr>
          <a:xfrm>
            <a:off x="329581" y="6319014"/>
            <a:ext cx="2217676" cy="30777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err="1">
                <a:ln>
                  <a:noFill/>
                </a:ln>
                <a:solidFill>
                  <a:srgbClr val="000000"/>
                </a:solidFill>
                <a:effectLst/>
                <a:uLnTx/>
                <a:uFillTx/>
                <a:latin typeface="Avenir"/>
                <a:ea typeface="Avenir"/>
                <a:cs typeface="Avenir"/>
                <a:sym typeface="Avenir"/>
              </a:rPr>
              <a:t>Schwendicke</a:t>
            </a:r>
            <a:r>
              <a:rPr kumimoji="0" lang="de-DE" sz="14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a:t>
            </a:r>
            <a:r>
              <a:rPr kumimoji="0" lang="de-DE" sz="1400" b="0" i="0" u="none" strike="noStrike" kern="0" cap="none" spc="0" normalizeH="0" baseline="0" noProof="0" dirty="0">
                <a:ln>
                  <a:noFill/>
                </a:ln>
                <a:solidFill>
                  <a:srgbClr val="000000"/>
                </a:solidFill>
                <a:effectLst/>
                <a:uLnTx/>
                <a:uFillTx/>
                <a:latin typeface="Avenir"/>
                <a:ea typeface="Avenir"/>
                <a:cs typeface="Avenir"/>
                <a:sym typeface="Avenir"/>
              </a:rPr>
              <a:t>et al. 2020</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23" name="Google Shape;523;p70">
            <a:extLst>
              <a:ext uri="{FF2B5EF4-FFF2-40B4-BE49-F238E27FC236}">
                <a16:creationId xmlns:a16="http://schemas.microsoft.com/office/drawing/2014/main" id="{C0140395-AC5E-97F0-FE79-BBE79C9E20DB}"/>
              </a:ext>
            </a:extLst>
          </p:cNvPr>
          <p:cNvSpPr/>
          <p:nvPr/>
        </p:nvSpPr>
        <p:spPr>
          <a:xfrm>
            <a:off x="762000" y="734455"/>
            <a:ext cx="138545" cy="664854"/>
          </a:xfrm>
          <a:prstGeom prst="rect">
            <a:avLst/>
          </a:prstGeom>
          <a:solidFill>
            <a:srgbClr val="FFC000"/>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700"/>
              <a:buFont typeface="Arial"/>
              <a:buNone/>
              <a:tabLst/>
              <a:defRPr/>
            </a:pPr>
            <a:endParaRPr kumimoji="0" sz="17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24" name="Google Shape;524;p70">
            <a:extLst>
              <a:ext uri="{FF2B5EF4-FFF2-40B4-BE49-F238E27FC236}">
                <a16:creationId xmlns:a16="http://schemas.microsoft.com/office/drawing/2014/main" id="{DEDAF6FA-7161-B847-7C67-E9EBB8159487}"/>
              </a:ext>
            </a:extLst>
          </p:cNvPr>
          <p:cNvSpPr/>
          <p:nvPr/>
        </p:nvSpPr>
        <p:spPr>
          <a:xfrm>
            <a:off x="7910734" y="6075989"/>
            <a:ext cx="1628722" cy="24622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000" b="0" i="0" u="sng" strike="noStrike" kern="0" cap="none" spc="0" normalizeH="0" baseline="0" noProof="0" dirty="0">
                <a:ln>
                  <a:noFill/>
                </a:ln>
                <a:solidFill>
                  <a:schemeClr val="bg2"/>
                </a:solidFill>
                <a:effectLst/>
                <a:uLnTx/>
                <a:uFillTx/>
                <a:latin typeface="Avenir"/>
                <a:ea typeface="Avenir"/>
                <a:cs typeface="Avenir"/>
                <a:sym typeface="Avenir"/>
                <a:hlinkClick r:id="rId4">
                  <a:extLst>
                    <a:ext uri="{A12FA001-AC4F-418D-AE19-62706E023703}">
                      <ahyp:hlinkClr xmlns:ahyp="http://schemas.microsoft.com/office/drawing/2018/hyperlinkcolor" val="tx"/>
                    </a:ext>
                  </a:extLst>
                </a:hlinkClick>
              </a:rPr>
              <a:t>Source: Aaron  Bornstein</a:t>
            </a:r>
            <a:endParaRPr kumimoji="0" sz="1000" b="0" i="0" u="none" strike="noStrike" kern="0" cap="none" spc="0" normalizeH="0" baseline="0" noProof="0" dirty="0">
              <a:ln>
                <a:noFill/>
              </a:ln>
              <a:solidFill>
                <a:schemeClr val="bg2"/>
              </a:solidFill>
              <a:effectLst/>
              <a:uLnTx/>
              <a:uFillTx/>
              <a:latin typeface="Avenir"/>
              <a:ea typeface="Avenir"/>
              <a:cs typeface="Avenir"/>
              <a:sym typeface="Avenir"/>
            </a:endParaRPr>
          </a:p>
        </p:txBody>
      </p:sp>
      <p:pic>
        <p:nvPicPr>
          <p:cNvPr id="3" name="Google Shape;535;p71">
            <a:extLst>
              <a:ext uri="{FF2B5EF4-FFF2-40B4-BE49-F238E27FC236}">
                <a16:creationId xmlns:a16="http://schemas.microsoft.com/office/drawing/2014/main" id="{1C7ED40A-36EF-8B79-D2E8-179A03C527E0}"/>
              </a:ext>
            </a:extLst>
          </p:cNvPr>
          <p:cNvPicPr preferRelativeResize="0"/>
          <p:nvPr/>
        </p:nvPicPr>
        <p:blipFill rotWithShape="1">
          <a:blip r:embed="rId5">
            <a:alphaModFix/>
          </a:blip>
          <a:srcRect/>
          <a:stretch/>
        </p:blipFill>
        <p:spPr>
          <a:xfrm>
            <a:off x="10420657" y="1747013"/>
            <a:ext cx="1079005" cy="1397802"/>
          </a:xfrm>
          <a:prstGeom prst="rect">
            <a:avLst/>
          </a:prstGeom>
          <a:noFill/>
          <a:ln>
            <a:noFill/>
          </a:ln>
        </p:spPr>
      </p:pic>
      <p:sp>
        <p:nvSpPr>
          <p:cNvPr id="5" name="Google Shape;536;p71">
            <a:extLst>
              <a:ext uri="{FF2B5EF4-FFF2-40B4-BE49-F238E27FC236}">
                <a16:creationId xmlns:a16="http://schemas.microsoft.com/office/drawing/2014/main" id="{54BAD655-AD56-1541-B0AE-B8B5ABCD01E3}"/>
              </a:ext>
            </a:extLst>
          </p:cNvPr>
          <p:cNvSpPr txBox="1"/>
          <p:nvPr/>
        </p:nvSpPr>
        <p:spPr>
          <a:xfrm>
            <a:off x="10416481" y="3185136"/>
            <a:ext cx="1083181" cy="429348"/>
          </a:xfrm>
          <a:prstGeom prst="rect">
            <a:avLst/>
          </a:prstGeom>
          <a:noFill/>
          <a:ln>
            <a:noFill/>
          </a:ln>
        </p:spPr>
        <p:txBody>
          <a:bodyPr spcFirstLastPara="1" wrap="square" lIns="91425" tIns="45700" rIns="91425" bIns="45700" anchor="ctr" anchorCtr="0">
            <a:sp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de-DE" sz="1200" b="0" i="0" u="none" strike="noStrike" kern="0" cap="none" spc="0" normalizeH="0" baseline="0" noProof="0" dirty="0">
                <a:ln>
                  <a:noFill/>
                </a:ln>
                <a:solidFill>
                  <a:srgbClr val="000000"/>
                </a:solidFill>
                <a:effectLst/>
                <a:uLnTx/>
                <a:uFillTx/>
                <a:latin typeface="Avenir"/>
                <a:ea typeface="Avenir"/>
                <a:cs typeface="Avenir"/>
                <a:sym typeface="Avenir"/>
              </a:rPr>
              <a:t>Frank Rosenblatt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de-DE" sz="1200" b="0" i="0" u="none" strike="noStrike" kern="0" cap="none" spc="0" normalizeH="0" baseline="0" noProof="0" dirty="0">
                <a:ln>
                  <a:noFill/>
                </a:ln>
                <a:solidFill>
                  <a:srgbClr val="000000"/>
                </a:solidFill>
                <a:effectLst/>
                <a:uLnTx/>
                <a:uFillTx/>
                <a:latin typeface="Avenir"/>
                <a:ea typeface="Avenir"/>
                <a:cs typeface="Avenir"/>
                <a:sym typeface="Avenir"/>
              </a:rPr>
              <a:t>1920-1971</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Google Shape;534;p71">
            <a:extLst>
              <a:ext uri="{FF2B5EF4-FFF2-40B4-BE49-F238E27FC236}">
                <a16:creationId xmlns:a16="http://schemas.microsoft.com/office/drawing/2014/main" id="{246AD6AF-6621-1A63-7C97-9D9848EB1930}"/>
              </a:ext>
            </a:extLst>
          </p:cNvPr>
          <p:cNvSpPr txBox="1">
            <a:spLocks/>
          </p:cNvSpPr>
          <p:nvPr/>
        </p:nvSpPr>
        <p:spPr>
          <a:xfrm>
            <a:off x="7615229" y="2217740"/>
            <a:ext cx="2144712" cy="538162"/>
          </a:xfrm>
          <a:prstGeom prst="rect">
            <a:avLst/>
          </a:prstGeom>
          <a:noFill/>
          <a:ln>
            <a:noFill/>
          </a:ln>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3200"/>
              <a:buFont typeface="Avenir"/>
              <a:buNone/>
            </a:pPr>
            <a:r>
              <a:rPr lang="de-DE" sz="3200" dirty="0">
                <a:latin typeface="Tw Cen MT" panose="020B0602020104020603" pitchFamily="34" charset="0"/>
                <a:ea typeface="Avenir"/>
                <a:cs typeface="Avenir"/>
                <a:sym typeface="Avenir"/>
              </a:rPr>
              <a:t>The </a:t>
            </a:r>
            <a:r>
              <a:rPr lang="de-DE" sz="3200" dirty="0" err="1">
                <a:latin typeface="Tw Cen MT" panose="020B0602020104020603" pitchFamily="34" charset="0"/>
                <a:ea typeface="Avenir"/>
                <a:cs typeface="Avenir"/>
                <a:sym typeface="Avenir"/>
              </a:rPr>
              <a:t>Perceptron</a:t>
            </a:r>
            <a:endParaRPr lang="de-DE" dirty="0">
              <a:latin typeface="Tw Cen MT" panose="020B0602020104020603" pitchFamily="34" charset="0"/>
            </a:endParaRPr>
          </a:p>
        </p:txBody>
      </p:sp>
      <p:sp>
        <p:nvSpPr>
          <p:cNvPr id="7" name="Google Shape;540;p71">
            <a:extLst>
              <a:ext uri="{FF2B5EF4-FFF2-40B4-BE49-F238E27FC236}">
                <a16:creationId xmlns:a16="http://schemas.microsoft.com/office/drawing/2014/main" id="{1D76A8D4-96C8-C3FD-05FD-21BFABE1EDE7}"/>
              </a:ext>
            </a:extLst>
          </p:cNvPr>
          <p:cNvSpPr/>
          <p:nvPr/>
        </p:nvSpPr>
        <p:spPr>
          <a:xfrm>
            <a:off x="7531499" y="3022859"/>
            <a:ext cx="2150961" cy="4001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Rosenblatt  (1957)</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p:txBody>
      </p:sp>
      <p:sp>
        <p:nvSpPr>
          <p:cNvPr id="11" name="Google Shape;512;p70">
            <a:extLst>
              <a:ext uri="{FF2B5EF4-FFF2-40B4-BE49-F238E27FC236}">
                <a16:creationId xmlns:a16="http://schemas.microsoft.com/office/drawing/2014/main" id="{D0E7A866-DFE7-72FB-3091-2EF737B113EE}"/>
              </a:ext>
            </a:extLst>
          </p:cNvPr>
          <p:cNvSpPr txBox="1">
            <a:spLocks noGrp="1"/>
          </p:cNvSpPr>
          <p:nvPr>
            <p:ph type="title"/>
          </p:nvPr>
        </p:nvSpPr>
        <p:spPr>
          <a:xfrm>
            <a:off x="1885156" y="892177"/>
            <a:ext cx="8421688" cy="132556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3600" b="0" u="sng" dirty="0">
                <a:solidFill>
                  <a:schemeClr val="tx1"/>
                </a:solidFill>
                <a:latin typeface="Tw Cen MT" panose="020B0602020104020603" pitchFamily="34" charset="0"/>
                <a:ea typeface="Avenir"/>
                <a:cs typeface="Arial" panose="020B0604020202020204" pitchFamily="34" charset="0"/>
                <a:sym typeface="Avenir"/>
              </a:rPr>
              <a:t>A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brief</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history</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of</a:t>
            </a:r>
            <a:r>
              <a:rPr lang="de-DE" sz="3600" b="0" u="sng" dirty="0">
                <a:solidFill>
                  <a:schemeClr val="tx1"/>
                </a:solidFill>
                <a:latin typeface="Tw Cen MT" panose="020B0602020104020603" pitchFamily="34" charset="0"/>
                <a:ea typeface="Avenir"/>
                <a:cs typeface="Arial" panose="020B0604020202020204" pitchFamily="34" charset="0"/>
                <a:sym typeface="Avenir"/>
              </a:rPr>
              <a:t> AI</a:t>
            </a:r>
            <a:endParaRPr sz="3600" u="sng" dirty="0">
              <a:solidFill>
                <a:schemeClr val="tx1"/>
              </a:solidFill>
              <a:latin typeface="Tw Cen MT" panose="020B0602020104020603" pitchFamily="34" charset="0"/>
              <a:cs typeface="Arial" panose="020B0604020202020204" pitchFamily="34" charset="0"/>
            </a:endParaRPr>
          </a:p>
        </p:txBody>
      </p:sp>
      <p:sp>
        <p:nvSpPr>
          <p:cNvPr id="8" name="Google Shape;555;p72">
            <a:extLst>
              <a:ext uri="{FF2B5EF4-FFF2-40B4-BE49-F238E27FC236}">
                <a16:creationId xmlns:a16="http://schemas.microsoft.com/office/drawing/2014/main" id="{9483A3A1-6D17-7468-9325-387ED872C83E}"/>
              </a:ext>
            </a:extLst>
          </p:cNvPr>
          <p:cNvSpPr/>
          <p:nvPr/>
        </p:nvSpPr>
        <p:spPr>
          <a:xfrm>
            <a:off x="7531499" y="3543303"/>
            <a:ext cx="4513843" cy="34163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400" b="0" i="0" u="none" strike="noStrike" kern="0" cap="none" spc="0" normalizeH="0" baseline="0" noProof="0" dirty="0">
                <a:ln>
                  <a:noFill/>
                </a:ln>
                <a:solidFill>
                  <a:srgbClr val="222222"/>
                </a:solidFill>
                <a:effectLst/>
                <a:uLnTx/>
                <a:uFillTx/>
                <a:latin typeface="Courier New"/>
                <a:ea typeface="Courier New"/>
                <a:cs typeface="Courier New"/>
                <a:sym typeface="Courier New"/>
              </a:rPr>
              <a:t>“…</a:t>
            </a:r>
            <a:r>
              <a:rPr kumimoji="0" lang="de-DE" sz="2400" b="0" i="0" u="none" strike="noStrike" kern="0" cap="none" spc="0" normalizeH="0" baseline="0" noProof="0" dirty="0" err="1">
                <a:ln>
                  <a:noFill/>
                </a:ln>
                <a:solidFill>
                  <a:srgbClr val="222222"/>
                </a:solidFill>
                <a:effectLst/>
                <a:uLnTx/>
                <a:uFillTx/>
                <a:latin typeface="Courier New"/>
                <a:ea typeface="Courier New"/>
                <a:cs typeface="Courier New"/>
                <a:sym typeface="Courier New"/>
              </a:rPr>
              <a:t>the</a:t>
            </a:r>
            <a:r>
              <a:rPr kumimoji="0" lang="de-DE" sz="2400" b="0" i="0" u="none" strike="noStrike" kern="0" cap="none" spc="0" normalizeH="0" baseline="0" noProof="0" dirty="0">
                <a:ln>
                  <a:noFill/>
                </a:ln>
                <a:solidFill>
                  <a:srgbClr val="222222"/>
                </a:solidFill>
                <a:effectLst/>
                <a:uLnTx/>
                <a:uFillTx/>
                <a:latin typeface="Courier New"/>
                <a:ea typeface="Courier New"/>
                <a:cs typeface="Courier New"/>
                <a:sym typeface="Courier New"/>
              </a:rPr>
              <a:t> </a:t>
            </a:r>
            <a:r>
              <a:rPr kumimoji="0" lang="de-DE" sz="2400" b="0" i="0" u="none" strike="noStrike" kern="0" cap="none" spc="0" normalizeH="0" baseline="0" noProof="0" dirty="0" err="1">
                <a:ln>
                  <a:noFill/>
                </a:ln>
                <a:solidFill>
                  <a:srgbClr val="222222"/>
                </a:solidFill>
                <a:effectLst/>
                <a:uLnTx/>
                <a:uFillTx/>
                <a:latin typeface="Courier New"/>
                <a:ea typeface="Courier New"/>
                <a:cs typeface="Courier New"/>
                <a:sym typeface="Courier New"/>
              </a:rPr>
              <a:t>embryo</a:t>
            </a:r>
            <a:r>
              <a:rPr kumimoji="0" lang="de-DE" sz="2400" b="0" i="0" u="none" strike="noStrike" kern="0" cap="none" spc="0" normalizeH="0" baseline="0" noProof="0" dirty="0">
                <a:ln>
                  <a:noFill/>
                </a:ln>
                <a:solidFill>
                  <a:srgbClr val="222222"/>
                </a:solidFill>
                <a:effectLst/>
                <a:uLnTx/>
                <a:uFillTx/>
                <a:latin typeface="Courier New"/>
                <a:ea typeface="Courier New"/>
                <a:cs typeface="Courier New"/>
                <a:sym typeface="Courier New"/>
              </a:rPr>
              <a:t> </a:t>
            </a:r>
            <a:r>
              <a:rPr kumimoji="0" lang="de-DE" sz="2400" b="0" i="0" u="none" strike="noStrike" kern="0" cap="none" spc="0" normalizeH="0" baseline="0" noProof="0" dirty="0" err="1">
                <a:ln>
                  <a:noFill/>
                </a:ln>
                <a:solidFill>
                  <a:srgbClr val="222222"/>
                </a:solidFill>
                <a:effectLst/>
                <a:uLnTx/>
                <a:uFillTx/>
                <a:latin typeface="Courier New"/>
                <a:ea typeface="Courier New"/>
                <a:cs typeface="Courier New"/>
                <a:sym typeface="Courier New"/>
              </a:rPr>
              <a:t>of</a:t>
            </a:r>
            <a:r>
              <a:rPr kumimoji="0" lang="de-DE" sz="2400" b="0" i="0" u="none" strike="noStrike" kern="0" cap="none" spc="0" normalizeH="0" baseline="0" noProof="0" dirty="0">
                <a:ln>
                  <a:noFill/>
                </a:ln>
                <a:solidFill>
                  <a:srgbClr val="222222"/>
                </a:solidFill>
                <a:effectLst/>
                <a:uLnTx/>
                <a:uFillTx/>
                <a:latin typeface="Courier New"/>
                <a:ea typeface="Courier New"/>
                <a:cs typeface="Courier New"/>
                <a:sym typeface="Courier New"/>
              </a:rPr>
              <a:t> an electronic </a:t>
            </a:r>
            <a:r>
              <a:rPr kumimoji="0" lang="de-DE" sz="2400" b="0" i="0" u="none" strike="noStrike" kern="0" cap="none" spc="0" normalizeH="0" baseline="0" noProof="0" dirty="0" err="1">
                <a:ln>
                  <a:noFill/>
                </a:ln>
                <a:solidFill>
                  <a:srgbClr val="222222"/>
                </a:solidFill>
                <a:effectLst/>
                <a:uLnTx/>
                <a:uFillTx/>
                <a:latin typeface="Courier New"/>
                <a:ea typeface="Courier New"/>
                <a:cs typeface="Courier New"/>
                <a:sym typeface="Courier New"/>
              </a:rPr>
              <a:t>computer</a:t>
            </a:r>
            <a:r>
              <a:rPr kumimoji="0" lang="de-DE" sz="2400" b="0" i="0" u="none" strike="noStrike" kern="0" cap="none" spc="0" normalizeH="0" baseline="0" noProof="0" dirty="0">
                <a:ln>
                  <a:noFill/>
                </a:ln>
                <a:solidFill>
                  <a:srgbClr val="222222"/>
                </a:solidFill>
                <a:effectLst/>
                <a:uLnTx/>
                <a:uFillTx/>
                <a:latin typeface="Courier New"/>
                <a:ea typeface="Courier New"/>
                <a:cs typeface="Courier New"/>
                <a:sym typeface="Courier New"/>
              </a:rPr>
              <a:t> </a:t>
            </a:r>
            <a:r>
              <a:rPr kumimoji="0" lang="de-DE" sz="2400" b="0" i="0" u="none" strike="noStrike" kern="0" cap="none" spc="0" normalizeH="0" baseline="0" noProof="0" dirty="0" err="1">
                <a:ln>
                  <a:noFill/>
                </a:ln>
                <a:solidFill>
                  <a:srgbClr val="222222"/>
                </a:solidFill>
                <a:effectLst/>
                <a:uLnTx/>
                <a:uFillTx/>
                <a:latin typeface="Courier New"/>
                <a:ea typeface="Courier New"/>
                <a:cs typeface="Courier New"/>
                <a:sym typeface="Courier New"/>
              </a:rPr>
              <a:t>that</a:t>
            </a:r>
            <a:r>
              <a:rPr kumimoji="0" lang="de-DE" sz="2400" b="0" i="0" u="none" strike="noStrike" kern="0" cap="none" spc="0" normalizeH="0" baseline="0" noProof="0" dirty="0">
                <a:ln>
                  <a:noFill/>
                </a:ln>
                <a:solidFill>
                  <a:srgbClr val="222222"/>
                </a:solidFill>
                <a:effectLst/>
                <a:uLnTx/>
                <a:uFillTx/>
                <a:latin typeface="Courier New"/>
                <a:ea typeface="Courier New"/>
                <a:cs typeface="Courier New"/>
                <a:sym typeface="Courier New"/>
              </a:rPr>
              <a:t> [</a:t>
            </a:r>
            <a:r>
              <a:rPr kumimoji="0" lang="de-DE" sz="2400" b="0" i="0" u="none" strike="noStrike" kern="0" cap="none" spc="0" normalizeH="0" baseline="0" noProof="0" dirty="0" err="1">
                <a:ln>
                  <a:noFill/>
                </a:ln>
                <a:solidFill>
                  <a:srgbClr val="222222"/>
                </a:solidFill>
                <a:effectLst/>
                <a:uLnTx/>
                <a:uFillTx/>
                <a:latin typeface="Courier New"/>
                <a:ea typeface="Courier New"/>
                <a:cs typeface="Courier New"/>
                <a:sym typeface="Courier New"/>
              </a:rPr>
              <a:t>the</a:t>
            </a:r>
            <a:r>
              <a:rPr kumimoji="0" lang="de-DE" sz="2400" b="0" i="0" u="none" strike="noStrike" kern="0" cap="none" spc="0" normalizeH="0" baseline="0" noProof="0" dirty="0">
                <a:ln>
                  <a:noFill/>
                </a:ln>
                <a:solidFill>
                  <a:srgbClr val="222222"/>
                </a:solidFill>
                <a:effectLst/>
                <a:uLnTx/>
                <a:uFillTx/>
                <a:latin typeface="Courier New"/>
                <a:ea typeface="Courier New"/>
                <a:cs typeface="Courier New"/>
                <a:sym typeface="Courier New"/>
              </a:rPr>
              <a:t> Navy] </a:t>
            </a:r>
            <a:r>
              <a:rPr kumimoji="0" lang="de-DE" sz="2400" b="0" i="0" u="none" strike="noStrike" kern="0" cap="none" spc="0" normalizeH="0" baseline="0" noProof="0" dirty="0" err="1">
                <a:ln>
                  <a:noFill/>
                </a:ln>
                <a:solidFill>
                  <a:srgbClr val="222222"/>
                </a:solidFill>
                <a:effectLst/>
                <a:uLnTx/>
                <a:uFillTx/>
                <a:latin typeface="Courier New"/>
                <a:ea typeface="Courier New"/>
                <a:cs typeface="Courier New"/>
                <a:sym typeface="Courier New"/>
              </a:rPr>
              <a:t>expects</a:t>
            </a:r>
            <a:r>
              <a:rPr kumimoji="0" lang="de-DE" sz="2400" b="0" i="0" u="none" strike="noStrike" kern="0" cap="none" spc="0" normalizeH="0" baseline="0" noProof="0" dirty="0">
                <a:ln>
                  <a:noFill/>
                </a:ln>
                <a:solidFill>
                  <a:srgbClr val="222222"/>
                </a:solidFill>
                <a:effectLst/>
                <a:uLnTx/>
                <a:uFillTx/>
                <a:latin typeface="Courier New"/>
                <a:ea typeface="Courier New"/>
                <a:cs typeface="Courier New"/>
                <a:sym typeface="Courier New"/>
              </a:rPr>
              <a:t> will </a:t>
            </a:r>
            <a:r>
              <a:rPr kumimoji="0" lang="de-DE" sz="2400" b="0" i="0" u="none" strike="noStrike" kern="0" cap="none" spc="0" normalizeH="0" baseline="0" noProof="0" dirty="0" err="1">
                <a:ln>
                  <a:noFill/>
                </a:ln>
                <a:solidFill>
                  <a:srgbClr val="222222"/>
                </a:solidFill>
                <a:effectLst/>
                <a:uLnTx/>
                <a:uFillTx/>
                <a:latin typeface="Courier New"/>
                <a:ea typeface="Courier New"/>
                <a:cs typeface="Courier New"/>
                <a:sym typeface="Courier New"/>
              </a:rPr>
              <a:t>be</a:t>
            </a:r>
            <a:r>
              <a:rPr kumimoji="0" lang="de-DE" sz="2400" b="0" i="0" u="none" strike="noStrike" kern="0" cap="none" spc="0" normalizeH="0" baseline="0" noProof="0" dirty="0">
                <a:ln>
                  <a:noFill/>
                </a:ln>
                <a:solidFill>
                  <a:srgbClr val="222222"/>
                </a:solidFill>
                <a:effectLst/>
                <a:uLnTx/>
                <a:uFillTx/>
                <a:latin typeface="Courier New"/>
                <a:ea typeface="Courier New"/>
                <a:cs typeface="Courier New"/>
                <a:sym typeface="Courier New"/>
              </a:rPr>
              <a:t> </a:t>
            </a:r>
            <a:r>
              <a:rPr kumimoji="0" lang="de-DE" sz="2400" b="0" i="0" u="none" strike="noStrike" kern="0" cap="none" spc="0" normalizeH="0" baseline="0" noProof="0" dirty="0" err="1">
                <a:ln>
                  <a:noFill/>
                </a:ln>
                <a:solidFill>
                  <a:srgbClr val="222222"/>
                </a:solidFill>
                <a:effectLst/>
                <a:uLnTx/>
                <a:uFillTx/>
                <a:latin typeface="Courier New"/>
                <a:ea typeface="Courier New"/>
                <a:cs typeface="Courier New"/>
                <a:sym typeface="Courier New"/>
              </a:rPr>
              <a:t>able</a:t>
            </a:r>
            <a:r>
              <a:rPr kumimoji="0" lang="de-DE" sz="2400" b="0" i="0" u="none" strike="noStrike" kern="0" cap="none" spc="0" normalizeH="0" baseline="0" noProof="0" dirty="0">
                <a:ln>
                  <a:noFill/>
                </a:ln>
                <a:solidFill>
                  <a:srgbClr val="222222"/>
                </a:solidFill>
                <a:effectLst/>
                <a:uLnTx/>
                <a:uFillTx/>
                <a:latin typeface="Courier New"/>
                <a:ea typeface="Courier New"/>
                <a:cs typeface="Courier New"/>
                <a:sym typeface="Courier New"/>
              </a:rPr>
              <a:t> </a:t>
            </a:r>
            <a:r>
              <a:rPr kumimoji="0" lang="de-DE" sz="2400" b="0" i="0" u="none" strike="noStrike" kern="0" cap="none" spc="0" normalizeH="0" baseline="0" noProof="0" dirty="0" err="1">
                <a:ln>
                  <a:noFill/>
                </a:ln>
                <a:solidFill>
                  <a:srgbClr val="222222"/>
                </a:solidFill>
                <a:effectLst/>
                <a:uLnTx/>
                <a:uFillTx/>
                <a:latin typeface="Courier New"/>
                <a:ea typeface="Courier New"/>
                <a:cs typeface="Courier New"/>
                <a:sym typeface="Courier New"/>
              </a:rPr>
              <a:t>to</a:t>
            </a:r>
            <a:r>
              <a:rPr kumimoji="0" lang="de-DE" sz="2400" b="0" i="0" u="none" strike="noStrike" kern="0" cap="none" spc="0" normalizeH="0" baseline="0" noProof="0" dirty="0">
                <a:ln>
                  <a:noFill/>
                </a:ln>
                <a:solidFill>
                  <a:srgbClr val="222222"/>
                </a:solidFill>
                <a:effectLst/>
                <a:uLnTx/>
                <a:uFillTx/>
                <a:latin typeface="Courier New"/>
                <a:ea typeface="Courier New"/>
                <a:cs typeface="Courier New"/>
                <a:sym typeface="Courier New"/>
              </a:rPr>
              <a:t> </a:t>
            </a:r>
            <a:r>
              <a:rPr kumimoji="0" lang="de-DE" sz="2400" b="0" i="0" u="none" strike="noStrike" kern="0" cap="none" spc="0" normalizeH="0" baseline="0" noProof="0" dirty="0" err="1">
                <a:ln>
                  <a:noFill/>
                </a:ln>
                <a:solidFill>
                  <a:srgbClr val="222222"/>
                </a:solidFill>
                <a:effectLst/>
                <a:uLnTx/>
                <a:uFillTx/>
                <a:latin typeface="Courier New"/>
                <a:ea typeface="Courier New"/>
                <a:cs typeface="Courier New"/>
                <a:sym typeface="Courier New"/>
              </a:rPr>
              <a:t>walk</a:t>
            </a:r>
            <a:r>
              <a:rPr kumimoji="0" lang="de-DE" sz="2400" b="0" i="0" u="none" strike="noStrike" kern="0" cap="none" spc="0" normalizeH="0" baseline="0" noProof="0" dirty="0">
                <a:ln>
                  <a:noFill/>
                </a:ln>
                <a:solidFill>
                  <a:srgbClr val="222222"/>
                </a:solidFill>
                <a:effectLst/>
                <a:uLnTx/>
                <a:uFillTx/>
                <a:latin typeface="Courier New"/>
                <a:ea typeface="Courier New"/>
                <a:cs typeface="Courier New"/>
                <a:sym typeface="Courier New"/>
              </a:rPr>
              <a:t>, </a:t>
            </a:r>
            <a:r>
              <a:rPr kumimoji="0" lang="de-DE" sz="2400" b="0" i="0" u="none" strike="noStrike" kern="0" cap="none" spc="0" normalizeH="0" baseline="0" noProof="0" dirty="0" err="1">
                <a:ln>
                  <a:noFill/>
                </a:ln>
                <a:solidFill>
                  <a:srgbClr val="222222"/>
                </a:solidFill>
                <a:effectLst/>
                <a:uLnTx/>
                <a:uFillTx/>
                <a:latin typeface="Courier New"/>
                <a:ea typeface="Courier New"/>
                <a:cs typeface="Courier New"/>
                <a:sym typeface="Courier New"/>
              </a:rPr>
              <a:t>talk</a:t>
            </a:r>
            <a:r>
              <a:rPr kumimoji="0" lang="de-DE" sz="2400" b="0" i="0" u="none" strike="noStrike" kern="0" cap="none" spc="0" normalizeH="0" baseline="0" noProof="0" dirty="0">
                <a:ln>
                  <a:noFill/>
                </a:ln>
                <a:solidFill>
                  <a:srgbClr val="222222"/>
                </a:solidFill>
                <a:effectLst/>
                <a:uLnTx/>
                <a:uFillTx/>
                <a:latin typeface="Courier New"/>
                <a:ea typeface="Courier New"/>
                <a:cs typeface="Courier New"/>
                <a:sym typeface="Courier New"/>
              </a:rPr>
              <a:t>, </a:t>
            </a:r>
            <a:r>
              <a:rPr kumimoji="0" lang="de-DE" sz="2400" b="0" i="0" u="none" strike="noStrike" kern="0" cap="none" spc="0" normalizeH="0" baseline="0" noProof="0" dirty="0" err="1">
                <a:ln>
                  <a:noFill/>
                </a:ln>
                <a:solidFill>
                  <a:srgbClr val="222222"/>
                </a:solidFill>
                <a:effectLst/>
                <a:uLnTx/>
                <a:uFillTx/>
                <a:latin typeface="Courier New"/>
                <a:ea typeface="Courier New"/>
                <a:cs typeface="Courier New"/>
                <a:sym typeface="Courier New"/>
              </a:rPr>
              <a:t>see</a:t>
            </a:r>
            <a:r>
              <a:rPr kumimoji="0" lang="de-DE" sz="2400" b="0" i="0" u="none" strike="noStrike" kern="0" cap="none" spc="0" normalizeH="0" baseline="0" noProof="0" dirty="0">
                <a:ln>
                  <a:noFill/>
                </a:ln>
                <a:solidFill>
                  <a:srgbClr val="222222"/>
                </a:solidFill>
                <a:effectLst/>
                <a:uLnTx/>
                <a:uFillTx/>
                <a:latin typeface="Courier New"/>
                <a:ea typeface="Courier New"/>
                <a:cs typeface="Courier New"/>
                <a:sym typeface="Courier New"/>
              </a:rPr>
              <a:t>, </a:t>
            </a:r>
            <a:r>
              <a:rPr kumimoji="0" lang="de-DE" sz="2400" b="0" i="0" u="none" strike="noStrike" kern="0" cap="none" spc="0" normalizeH="0" baseline="0" noProof="0" dirty="0" err="1">
                <a:ln>
                  <a:noFill/>
                </a:ln>
                <a:solidFill>
                  <a:srgbClr val="222222"/>
                </a:solidFill>
                <a:effectLst/>
                <a:uLnTx/>
                <a:uFillTx/>
                <a:latin typeface="Courier New"/>
                <a:ea typeface="Courier New"/>
                <a:cs typeface="Courier New"/>
                <a:sym typeface="Courier New"/>
              </a:rPr>
              <a:t>write</a:t>
            </a:r>
            <a:r>
              <a:rPr kumimoji="0" lang="de-DE" sz="2400" b="0" i="0" u="none" strike="noStrike" kern="0" cap="none" spc="0" normalizeH="0" baseline="0" noProof="0" dirty="0">
                <a:ln>
                  <a:noFill/>
                </a:ln>
                <a:solidFill>
                  <a:srgbClr val="222222"/>
                </a:solidFill>
                <a:effectLst/>
                <a:uLnTx/>
                <a:uFillTx/>
                <a:latin typeface="Courier New"/>
                <a:ea typeface="Courier New"/>
                <a:cs typeface="Courier New"/>
                <a:sym typeface="Courier New"/>
              </a:rPr>
              <a:t>, </a:t>
            </a:r>
            <a:r>
              <a:rPr kumimoji="0" lang="de-DE" sz="2400" b="0" i="0" u="none" strike="noStrike" kern="0" cap="none" spc="0" normalizeH="0" baseline="0" noProof="0" dirty="0" err="1">
                <a:ln>
                  <a:noFill/>
                </a:ln>
                <a:solidFill>
                  <a:srgbClr val="222222"/>
                </a:solidFill>
                <a:effectLst/>
                <a:uLnTx/>
                <a:uFillTx/>
                <a:latin typeface="Courier New"/>
                <a:ea typeface="Courier New"/>
                <a:cs typeface="Courier New"/>
                <a:sym typeface="Courier New"/>
              </a:rPr>
              <a:t>reproduce</a:t>
            </a:r>
            <a:r>
              <a:rPr kumimoji="0" lang="de-DE" sz="2400" b="0" i="0" u="none" strike="noStrike" kern="0" cap="none" spc="0" normalizeH="0" baseline="0" noProof="0" dirty="0">
                <a:ln>
                  <a:noFill/>
                </a:ln>
                <a:solidFill>
                  <a:srgbClr val="222222"/>
                </a:solidFill>
                <a:effectLst/>
                <a:uLnTx/>
                <a:uFillTx/>
                <a:latin typeface="Courier New"/>
                <a:ea typeface="Courier New"/>
                <a:cs typeface="Courier New"/>
                <a:sym typeface="Courier New"/>
              </a:rPr>
              <a:t> </a:t>
            </a:r>
            <a:r>
              <a:rPr kumimoji="0" lang="de-DE" sz="2400" b="0" i="0" u="none" strike="noStrike" kern="0" cap="none" spc="0" normalizeH="0" baseline="0" noProof="0" dirty="0" err="1">
                <a:ln>
                  <a:noFill/>
                </a:ln>
                <a:solidFill>
                  <a:srgbClr val="222222"/>
                </a:solidFill>
                <a:effectLst/>
                <a:uLnTx/>
                <a:uFillTx/>
                <a:latin typeface="Courier New"/>
                <a:ea typeface="Courier New"/>
                <a:cs typeface="Courier New"/>
                <a:sym typeface="Courier New"/>
              </a:rPr>
              <a:t>itself</a:t>
            </a:r>
            <a:r>
              <a:rPr kumimoji="0" lang="de-DE" sz="2400" b="0" i="0" u="none" strike="noStrike" kern="0" cap="none" spc="0" normalizeH="0" baseline="0" noProof="0" dirty="0">
                <a:ln>
                  <a:noFill/>
                </a:ln>
                <a:solidFill>
                  <a:srgbClr val="222222"/>
                </a:solidFill>
                <a:effectLst/>
                <a:uLnTx/>
                <a:uFillTx/>
                <a:latin typeface="Courier New"/>
                <a:ea typeface="Courier New"/>
                <a:cs typeface="Courier New"/>
                <a:sym typeface="Courier New"/>
              </a:rPr>
              <a:t> and </a:t>
            </a:r>
            <a:r>
              <a:rPr kumimoji="0" lang="de-DE" sz="2400" b="0" i="0" u="none" strike="noStrike" kern="0" cap="none" spc="0" normalizeH="0" baseline="0" noProof="0" dirty="0" err="1">
                <a:ln>
                  <a:noFill/>
                </a:ln>
                <a:solidFill>
                  <a:srgbClr val="222222"/>
                </a:solidFill>
                <a:effectLst/>
                <a:uLnTx/>
                <a:uFillTx/>
                <a:latin typeface="Courier New"/>
                <a:ea typeface="Courier New"/>
                <a:cs typeface="Courier New"/>
                <a:sym typeface="Courier New"/>
              </a:rPr>
              <a:t>be</a:t>
            </a:r>
            <a:r>
              <a:rPr kumimoji="0" lang="de-DE" sz="2400" b="0" i="0" u="none" strike="noStrike" kern="0" cap="none" spc="0" normalizeH="0" baseline="0" noProof="0" dirty="0">
                <a:ln>
                  <a:noFill/>
                </a:ln>
                <a:solidFill>
                  <a:srgbClr val="222222"/>
                </a:solidFill>
                <a:effectLst/>
                <a:uLnTx/>
                <a:uFillTx/>
                <a:latin typeface="Courier New"/>
                <a:ea typeface="Courier New"/>
                <a:cs typeface="Courier New"/>
                <a:sym typeface="Courier New"/>
              </a:rPr>
              <a:t> </a:t>
            </a:r>
            <a:r>
              <a:rPr kumimoji="0" lang="de-DE" sz="2400" b="0" i="0" u="none" strike="noStrike" kern="0" cap="none" spc="0" normalizeH="0" baseline="0" noProof="0" dirty="0" err="1">
                <a:ln>
                  <a:noFill/>
                </a:ln>
                <a:solidFill>
                  <a:srgbClr val="222222"/>
                </a:solidFill>
                <a:effectLst/>
                <a:uLnTx/>
                <a:uFillTx/>
                <a:latin typeface="Courier New"/>
                <a:ea typeface="Courier New"/>
                <a:cs typeface="Courier New"/>
                <a:sym typeface="Courier New"/>
              </a:rPr>
              <a:t>conscious</a:t>
            </a:r>
            <a:r>
              <a:rPr kumimoji="0" lang="de-DE" sz="2400" b="0" i="0" u="none" strike="noStrike" kern="0" cap="none" spc="0" normalizeH="0" baseline="0" noProof="0" dirty="0">
                <a:ln>
                  <a:noFill/>
                </a:ln>
                <a:solidFill>
                  <a:srgbClr val="222222"/>
                </a:solidFill>
                <a:effectLst/>
                <a:uLnTx/>
                <a:uFillTx/>
                <a:latin typeface="Courier New"/>
                <a:ea typeface="Courier New"/>
                <a:cs typeface="Courier New"/>
                <a:sym typeface="Courier New"/>
              </a:rPr>
              <a:t> </a:t>
            </a:r>
            <a:r>
              <a:rPr kumimoji="0" lang="de-DE" sz="2400" b="0" i="0" u="none" strike="noStrike" kern="0" cap="none" spc="0" normalizeH="0" baseline="0" noProof="0" dirty="0" err="1">
                <a:ln>
                  <a:noFill/>
                </a:ln>
                <a:solidFill>
                  <a:srgbClr val="222222"/>
                </a:solidFill>
                <a:effectLst/>
                <a:uLnTx/>
                <a:uFillTx/>
                <a:latin typeface="Courier New"/>
                <a:ea typeface="Courier New"/>
                <a:cs typeface="Courier New"/>
                <a:sym typeface="Courier New"/>
              </a:rPr>
              <a:t>of</a:t>
            </a:r>
            <a:r>
              <a:rPr kumimoji="0" lang="de-DE" sz="2400" b="0" i="0" u="none" strike="noStrike" kern="0" cap="none" spc="0" normalizeH="0" baseline="0" noProof="0" dirty="0">
                <a:ln>
                  <a:noFill/>
                </a:ln>
                <a:solidFill>
                  <a:srgbClr val="222222"/>
                </a:solidFill>
                <a:effectLst/>
                <a:uLnTx/>
                <a:uFillTx/>
                <a:latin typeface="Courier New"/>
                <a:ea typeface="Courier New"/>
                <a:cs typeface="Courier New"/>
                <a:sym typeface="Courier New"/>
              </a:rPr>
              <a:t> </a:t>
            </a:r>
            <a:r>
              <a:rPr kumimoji="0" lang="de-DE" sz="2400" b="0" i="0" u="none" strike="noStrike" kern="0" cap="none" spc="0" normalizeH="0" baseline="0" noProof="0" dirty="0" err="1">
                <a:ln>
                  <a:noFill/>
                </a:ln>
                <a:solidFill>
                  <a:srgbClr val="222222"/>
                </a:solidFill>
                <a:effectLst/>
                <a:uLnTx/>
                <a:uFillTx/>
                <a:latin typeface="Courier New"/>
                <a:ea typeface="Courier New"/>
                <a:cs typeface="Courier New"/>
                <a:sym typeface="Courier New"/>
              </a:rPr>
              <a:t>its</a:t>
            </a:r>
            <a:r>
              <a:rPr kumimoji="0" lang="de-DE" sz="2400" b="0" i="0" u="none" strike="noStrike" kern="0" cap="none" spc="0" normalizeH="0" baseline="0" noProof="0" dirty="0">
                <a:ln>
                  <a:noFill/>
                </a:ln>
                <a:solidFill>
                  <a:srgbClr val="222222"/>
                </a:solidFill>
                <a:effectLst/>
                <a:uLnTx/>
                <a:uFillTx/>
                <a:latin typeface="Courier New"/>
                <a:ea typeface="Courier New"/>
                <a:cs typeface="Courier New"/>
                <a:sym typeface="Courier New"/>
              </a:rPr>
              <a:t> </a:t>
            </a:r>
            <a:r>
              <a:rPr kumimoji="0" lang="de-DE" sz="2400" b="0" i="0" u="none" strike="noStrike" kern="0" cap="none" spc="0" normalizeH="0" baseline="0" noProof="0" dirty="0" err="1">
                <a:ln>
                  <a:noFill/>
                </a:ln>
                <a:solidFill>
                  <a:srgbClr val="222222"/>
                </a:solidFill>
                <a:effectLst/>
                <a:uLnTx/>
                <a:uFillTx/>
                <a:latin typeface="Courier New"/>
                <a:ea typeface="Courier New"/>
                <a:cs typeface="Courier New"/>
                <a:sym typeface="Courier New"/>
              </a:rPr>
              <a:t>existence</a:t>
            </a:r>
            <a:r>
              <a:rPr kumimoji="0" lang="de-DE" sz="2400" b="0" i="0" u="none" strike="noStrike" kern="0" cap="none" spc="0" normalizeH="0" baseline="0" noProof="0" dirty="0">
                <a:ln>
                  <a:noFill/>
                </a:ln>
                <a:solidFill>
                  <a:srgbClr val="222222"/>
                </a:solidFill>
                <a:effectLst/>
                <a:uLnTx/>
                <a:uFillTx/>
                <a:latin typeface="Courier New"/>
                <a:ea typeface="Courier New"/>
                <a:cs typeface="Courier New"/>
                <a:sym typeface="Courier New"/>
              </a:rPr>
              <a:t>.” (New York Times, 1958)</a:t>
            </a:r>
            <a:endParaRPr kumimoji="0" sz="2400" b="0" i="0" u="none" strike="noStrike" kern="0" cap="none" spc="0" normalizeH="0" baseline="0" noProof="0" dirty="0">
              <a:ln>
                <a:noFill/>
              </a:ln>
              <a:solidFill>
                <a:srgbClr val="000000"/>
              </a:solidFill>
              <a:effectLst/>
              <a:uLnTx/>
              <a:uFillTx/>
              <a:latin typeface="Courier New"/>
              <a:ea typeface="Courier New"/>
              <a:cs typeface="Courier New"/>
              <a:sym typeface="Courier New"/>
            </a:endParaRPr>
          </a:p>
        </p:txBody>
      </p:sp>
    </p:spTree>
    <p:extLst>
      <p:ext uri="{BB962C8B-B14F-4D97-AF65-F5344CB8AC3E}">
        <p14:creationId xmlns:p14="http://schemas.microsoft.com/office/powerpoint/2010/main" val="52212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FD56B4E6-FAD6-6426-55ED-3433C3DD90E3}"/>
            </a:ext>
          </a:extLst>
        </p:cNvPr>
        <p:cNvGrpSpPr/>
        <p:nvPr/>
      </p:nvGrpSpPr>
      <p:grpSpPr>
        <a:xfrm>
          <a:off x="0" y="0"/>
          <a:ext cx="0" cy="0"/>
          <a:chOff x="0" y="0"/>
          <a:chExt cx="0" cy="0"/>
        </a:xfrm>
      </p:grpSpPr>
      <p:sp>
        <p:nvSpPr>
          <p:cNvPr id="28" name="Inhaltsplatzhalter 27">
            <a:extLst>
              <a:ext uri="{FF2B5EF4-FFF2-40B4-BE49-F238E27FC236}">
                <a16:creationId xmlns:a16="http://schemas.microsoft.com/office/drawing/2014/main" id="{E7EF8C6F-FF4B-860A-C162-041FCCDD0511}"/>
              </a:ext>
            </a:extLst>
          </p:cNvPr>
          <p:cNvSpPr>
            <a:spLocks noGrp="1"/>
          </p:cNvSpPr>
          <p:nvPr>
            <p:ph sz="quarter" idx="21"/>
          </p:nvPr>
        </p:nvSpPr>
        <p:spPr/>
        <p:txBody>
          <a:bodyPr/>
          <a:lstStyle/>
          <a:p>
            <a:endParaRPr lang="de-DE"/>
          </a:p>
        </p:txBody>
      </p:sp>
      <p:sp>
        <p:nvSpPr>
          <p:cNvPr id="520" name="Google Shape;520;p70">
            <a:extLst>
              <a:ext uri="{FF2B5EF4-FFF2-40B4-BE49-F238E27FC236}">
                <a16:creationId xmlns:a16="http://schemas.microsoft.com/office/drawing/2014/main" id="{F847C17C-8253-2723-B308-D3DE70EA5C10}"/>
              </a:ext>
            </a:extLst>
          </p:cNvPr>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200"/>
              <a:buFont typeface="Avenir"/>
              <a:buNone/>
            </a:pPr>
            <a:r>
              <a:rPr lang="de-DE" sz="3200" dirty="0">
                <a:latin typeface="Avenir"/>
                <a:ea typeface="Avenir"/>
                <a:cs typeface="Avenir"/>
                <a:sym typeface="Avenir"/>
              </a:rPr>
              <a:t>The </a:t>
            </a:r>
            <a:r>
              <a:rPr lang="de-DE" sz="3200" dirty="0" err="1">
                <a:latin typeface="Avenir"/>
                <a:ea typeface="Avenir"/>
                <a:cs typeface="Avenir"/>
                <a:sym typeface="Avenir"/>
              </a:rPr>
              <a:t>neuron</a:t>
            </a:r>
            <a:endParaRPr dirty="0"/>
          </a:p>
        </p:txBody>
      </p:sp>
      <p:sp>
        <p:nvSpPr>
          <p:cNvPr id="17" name="Inhaltsplatzhalter 16">
            <a:extLst>
              <a:ext uri="{FF2B5EF4-FFF2-40B4-BE49-F238E27FC236}">
                <a16:creationId xmlns:a16="http://schemas.microsoft.com/office/drawing/2014/main" id="{222B0B7E-4F59-D7C6-2BA3-C8CEBC68B8E1}"/>
              </a:ext>
            </a:extLst>
          </p:cNvPr>
          <p:cNvSpPr>
            <a:spLocks noGrp="1"/>
          </p:cNvSpPr>
          <p:nvPr>
            <p:ph sz="half" idx="2"/>
          </p:nvPr>
        </p:nvSpPr>
        <p:spPr/>
        <p:txBody>
          <a:bodyPr/>
          <a:lstStyle/>
          <a:p>
            <a:endParaRPr lang="de-DE"/>
          </a:p>
        </p:txBody>
      </p:sp>
      <p:sp>
        <p:nvSpPr>
          <p:cNvPr id="29" name="Inhaltsplatzhalter 28">
            <a:extLst>
              <a:ext uri="{FF2B5EF4-FFF2-40B4-BE49-F238E27FC236}">
                <a16:creationId xmlns:a16="http://schemas.microsoft.com/office/drawing/2014/main" id="{A7E88F0A-E8A9-97C4-74BD-9820F5508374}"/>
              </a:ext>
            </a:extLst>
          </p:cNvPr>
          <p:cNvSpPr>
            <a:spLocks noGrp="1"/>
          </p:cNvSpPr>
          <p:nvPr>
            <p:ph sz="quarter" idx="22"/>
          </p:nvPr>
        </p:nvSpPr>
        <p:spPr/>
        <p:txBody>
          <a:bodyPr/>
          <a:lstStyle/>
          <a:p>
            <a:endParaRPr lang="de-DE"/>
          </a:p>
        </p:txBody>
      </p:sp>
      <p:sp>
        <p:nvSpPr>
          <p:cNvPr id="18" name="Textplatzhalter 17">
            <a:extLst>
              <a:ext uri="{FF2B5EF4-FFF2-40B4-BE49-F238E27FC236}">
                <a16:creationId xmlns:a16="http://schemas.microsoft.com/office/drawing/2014/main" id="{734F4C35-6DD0-19D3-B133-82B7FF409926}"/>
              </a:ext>
            </a:extLst>
          </p:cNvPr>
          <p:cNvSpPr>
            <a:spLocks noGrp="1"/>
          </p:cNvSpPr>
          <p:nvPr>
            <p:ph type="body" sz="quarter" idx="3"/>
          </p:nvPr>
        </p:nvSpPr>
        <p:spPr/>
        <p:txBody>
          <a:bodyPr/>
          <a:lstStyle/>
          <a:p>
            <a:endParaRPr lang="de-DE"/>
          </a:p>
        </p:txBody>
      </p:sp>
      <p:sp>
        <p:nvSpPr>
          <p:cNvPr id="19" name="Inhaltsplatzhalter 18">
            <a:extLst>
              <a:ext uri="{FF2B5EF4-FFF2-40B4-BE49-F238E27FC236}">
                <a16:creationId xmlns:a16="http://schemas.microsoft.com/office/drawing/2014/main" id="{349A7CF4-9C6A-B51F-9FBA-DF4DD43B7DBF}"/>
              </a:ext>
            </a:extLst>
          </p:cNvPr>
          <p:cNvSpPr>
            <a:spLocks noGrp="1"/>
          </p:cNvSpPr>
          <p:nvPr>
            <p:ph sz="quarter" idx="4"/>
          </p:nvPr>
        </p:nvSpPr>
        <p:spPr/>
        <p:txBody>
          <a:bodyPr/>
          <a:lstStyle/>
          <a:p>
            <a:endParaRPr lang="de-DE"/>
          </a:p>
        </p:txBody>
      </p:sp>
      <p:pic>
        <p:nvPicPr>
          <p:cNvPr id="514" name="Google Shape;514;p70">
            <a:extLst>
              <a:ext uri="{FF2B5EF4-FFF2-40B4-BE49-F238E27FC236}">
                <a16:creationId xmlns:a16="http://schemas.microsoft.com/office/drawing/2014/main" id="{01A3D911-960F-7832-89CE-E4A369BE8610}"/>
              </a:ext>
            </a:extLst>
          </p:cNvPr>
          <p:cNvPicPr preferRelativeResize="0"/>
          <p:nvPr/>
        </p:nvPicPr>
        <p:blipFill rotWithShape="1">
          <a:blip r:embed="rId3">
            <a:alphaModFix/>
          </a:blip>
          <a:srcRect/>
          <a:stretch/>
        </p:blipFill>
        <p:spPr>
          <a:xfrm>
            <a:off x="329581" y="1747013"/>
            <a:ext cx="7141803" cy="4572001"/>
          </a:xfrm>
          <a:prstGeom prst="rect">
            <a:avLst/>
          </a:prstGeom>
          <a:noFill/>
          <a:ln>
            <a:noFill/>
          </a:ln>
        </p:spPr>
      </p:pic>
      <p:sp>
        <p:nvSpPr>
          <p:cNvPr id="522" name="Google Shape;522;p70">
            <a:extLst>
              <a:ext uri="{FF2B5EF4-FFF2-40B4-BE49-F238E27FC236}">
                <a16:creationId xmlns:a16="http://schemas.microsoft.com/office/drawing/2014/main" id="{F1DB7E02-A508-CA69-79C1-EDAE53D83A4B}"/>
              </a:ext>
            </a:extLst>
          </p:cNvPr>
          <p:cNvSpPr/>
          <p:nvPr/>
        </p:nvSpPr>
        <p:spPr>
          <a:xfrm>
            <a:off x="329581" y="6319014"/>
            <a:ext cx="2217676" cy="30777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err="1">
                <a:ln>
                  <a:noFill/>
                </a:ln>
                <a:solidFill>
                  <a:srgbClr val="000000"/>
                </a:solidFill>
                <a:effectLst/>
                <a:uLnTx/>
                <a:uFillTx/>
                <a:latin typeface="Avenir"/>
                <a:ea typeface="Avenir"/>
                <a:cs typeface="Avenir"/>
                <a:sym typeface="Avenir"/>
              </a:rPr>
              <a:t>Schwendicke</a:t>
            </a:r>
            <a:r>
              <a:rPr kumimoji="0" lang="de-DE" sz="14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a:t>
            </a:r>
            <a:r>
              <a:rPr kumimoji="0" lang="de-DE" sz="1400" b="0" i="0" u="none" strike="noStrike" kern="0" cap="none" spc="0" normalizeH="0" baseline="0" noProof="0" dirty="0">
                <a:ln>
                  <a:noFill/>
                </a:ln>
                <a:solidFill>
                  <a:srgbClr val="000000"/>
                </a:solidFill>
                <a:effectLst/>
                <a:uLnTx/>
                <a:uFillTx/>
                <a:latin typeface="Avenir"/>
                <a:ea typeface="Avenir"/>
                <a:cs typeface="Avenir"/>
                <a:sym typeface="Avenir"/>
              </a:rPr>
              <a:t>et al. 2020</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23" name="Google Shape;523;p70">
            <a:extLst>
              <a:ext uri="{FF2B5EF4-FFF2-40B4-BE49-F238E27FC236}">
                <a16:creationId xmlns:a16="http://schemas.microsoft.com/office/drawing/2014/main" id="{138029F9-B15F-0735-7776-12C3F99ECA77}"/>
              </a:ext>
            </a:extLst>
          </p:cNvPr>
          <p:cNvSpPr/>
          <p:nvPr/>
        </p:nvSpPr>
        <p:spPr>
          <a:xfrm>
            <a:off x="762000" y="734455"/>
            <a:ext cx="138545" cy="664854"/>
          </a:xfrm>
          <a:prstGeom prst="rect">
            <a:avLst/>
          </a:prstGeom>
          <a:solidFill>
            <a:srgbClr val="FFC000"/>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700"/>
              <a:buFont typeface="Arial"/>
              <a:buNone/>
              <a:tabLst/>
              <a:defRPr/>
            </a:pPr>
            <a:endParaRPr kumimoji="0" sz="17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24" name="Google Shape;524;p70">
            <a:extLst>
              <a:ext uri="{FF2B5EF4-FFF2-40B4-BE49-F238E27FC236}">
                <a16:creationId xmlns:a16="http://schemas.microsoft.com/office/drawing/2014/main" id="{73CC3F68-3241-06CE-6463-F7DABD9AFF4F}"/>
              </a:ext>
            </a:extLst>
          </p:cNvPr>
          <p:cNvSpPr/>
          <p:nvPr/>
        </p:nvSpPr>
        <p:spPr>
          <a:xfrm>
            <a:off x="7910734" y="6075989"/>
            <a:ext cx="1628722" cy="24622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000" b="0" i="0" u="sng" strike="noStrike" kern="0" cap="none" spc="0" normalizeH="0" baseline="0" noProof="0" dirty="0">
                <a:ln>
                  <a:noFill/>
                </a:ln>
                <a:solidFill>
                  <a:schemeClr val="bg2"/>
                </a:solidFill>
                <a:effectLst/>
                <a:uLnTx/>
                <a:uFillTx/>
                <a:latin typeface="Avenir"/>
                <a:ea typeface="Avenir"/>
                <a:cs typeface="Avenir"/>
                <a:sym typeface="Avenir"/>
                <a:hlinkClick r:id="rId4">
                  <a:extLst>
                    <a:ext uri="{A12FA001-AC4F-418D-AE19-62706E023703}">
                      <ahyp:hlinkClr xmlns:ahyp="http://schemas.microsoft.com/office/drawing/2018/hyperlinkcolor" val="tx"/>
                    </a:ext>
                  </a:extLst>
                </a:hlinkClick>
              </a:rPr>
              <a:t>Source: Aaron  Bornstein</a:t>
            </a:r>
            <a:endParaRPr kumimoji="0" sz="1000" b="0" i="0" u="none" strike="noStrike" kern="0" cap="none" spc="0" normalizeH="0" baseline="0" noProof="0" dirty="0">
              <a:ln>
                <a:noFill/>
              </a:ln>
              <a:solidFill>
                <a:schemeClr val="bg2"/>
              </a:solidFill>
              <a:effectLst/>
              <a:uLnTx/>
              <a:uFillTx/>
              <a:latin typeface="Avenir"/>
              <a:ea typeface="Avenir"/>
              <a:cs typeface="Avenir"/>
              <a:sym typeface="Avenir"/>
            </a:endParaRPr>
          </a:p>
        </p:txBody>
      </p:sp>
      <p:sp>
        <p:nvSpPr>
          <p:cNvPr id="11" name="Google Shape;512;p70">
            <a:extLst>
              <a:ext uri="{FF2B5EF4-FFF2-40B4-BE49-F238E27FC236}">
                <a16:creationId xmlns:a16="http://schemas.microsoft.com/office/drawing/2014/main" id="{FF21EF0D-8C21-16CB-6E39-89E1339E61AD}"/>
              </a:ext>
            </a:extLst>
          </p:cNvPr>
          <p:cNvSpPr txBox="1">
            <a:spLocks noGrp="1"/>
          </p:cNvSpPr>
          <p:nvPr>
            <p:ph type="title"/>
          </p:nvPr>
        </p:nvSpPr>
        <p:spPr>
          <a:xfrm>
            <a:off x="1885156" y="892177"/>
            <a:ext cx="8421688" cy="132556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3600" b="0" u="sng" dirty="0">
                <a:solidFill>
                  <a:schemeClr val="tx1"/>
                </a:solidFill>
                <a:latin typeface="Tw Cen MT" panose="020B0602020104020603" pitchFamily="34" charset="0"/>
                <a:ea typeface="Avenir"/>
                <a:cs typeface="Arial" panose="020B0604020202020204" pitchFamily="34" charset="0"/>
                <a:sym typeface="Avenir"/>
              </a:rPr>
              <a:t>A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brief</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history</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of</a:t>
            </a:r>
            <a:r>
              <a:rPr lang="de-DE" sz="3600" b="0" u="sng" dirty="0">
                <a:solidFill>
                  <a:schemeClr val="tx1"/>
                </a:solidFill>
                <a:latin typeface="Tw Cen MT" panose="020B0602020104020603" pitchFamily="34" charset="0"/>
                <a:ea typeface="Avenir"/>
                <a:cs typeface="Arial" panose="020B0604020202020204" pitchFamily="34" charset="0"/>
                <a:sym typeface="Avenir"/>
              </a:rPr>
              <a:t> AI</a:t>
            </a:r>
            <a:endParaRPr sz="3600" u="sng" dirty="0">
              <a:solidFill>
                <a:schemeClr val="tx1"/>
              </a:solidFill>
              <a:latin typeface="Tw Cen MT" panose="020B0602020104020603" pitchFamily="34" charset="0"/>
              <a:cs typeface="Arial" panose="020B0604020202020204" pitchFamily="34" charset="0"/>
            </a:endParaRPr>
          </a:p>
        </p:txBody>
      </p:sp>
      <p:sp>
        <p:nvSpPr>
          <p:cNvPr id="2" name="Google Shape;566;p73">
            <a:extLst>
              <a:ext uri="{FF2B5EF4-FFF2-40B4-BE49-F238E27FC236}">
                <a16:creationId xmlns:a16="http://schemas.microsoft.com/office/drawing/2014/main" id="{FF7AC4CE-F8F9-4218-F24B-04304B83F753}"/>
              </a:ext>
            </a:extLst>
          </p:cNvPr>
          <p:cNvSpPr txBox="1">
            <a:spLocks/>
          </p:cNvSpPr>
          <p:nvPr/>
        </p:nvSpPr>
        <p:spPr>
          <a:xfrm>
            <a:off x="7648341" y="1399309"/>
            <a:ext cx="2985073" cy="993667"/>
          </a:xfrm>
          <a:prstGeom prst="rect">
            <a:avLst/>
          </a:prstGeom>
          <a:noFill/>
          <a:ln>
            <a:noFill/>
          </a:ln>
        </p:spPr>
        <p:txBody>
          <a:bodyPr spcFirstLastPara="1" vert="horz" wrap="square" lIns="0" tIns="0" rIns="0" bIns="0"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spcBef>
                <a:spcPts val="0"/>
              </a:spcBef>
              <a:buClr>
                <a:schemeClr val="dk1"/>
              </a:buClr>
              <a:buSzPts val="3200"/>
              <a:buFont typeface="Avenir"/>
              <a:buNone/>
            </a:pPr>
            <a:r>
              <a:rPr lang="de-DE" dirty="0">
                <a:latin typeface="Tw Cen MT" panose="020B0602020104020603" pitchFamily="34" charset="0"/>
                <a:ea typeface="Avenir"/>
                <a:cs typeface="Avenir"/>
                <a:sym typeface="Avenir"/>
              </a:rPr>
              <a:t>The 1</a:t>
            </a:r>
            <a:r>
              <a:rPr lang="de-DE" baseline="30000" dirty="0">
                <a:latin typeface="Tw Cen MT" panose="020B0602020104020603" pitchFamily="34" charset="0"/>
                <a:ea typeface="Avenir"/>
                <a:cs typeface="Avenir"/>
                <a:sym typeface="Avenir"/>
              </a:rPr>
              <a:t>st</a:t>
            </a:r>
            <a:r>
              <a:rPr lang="de-DE" dirty="0">
                <a:latin typeface="Tw Cen MT" panose="020B0602020104020603" pitchFamily="34" charset="0"/>
                <a:ea typeface="Avenir"/>
                <a:cs typeface="Avenir"/>
                <a:sym typeface="Avenir"/>
              </a:rPr>
              <a:t> AI </a:t>
            </a:r>
            <a:r>
              <a:rPr lang="de-DE" dirty="0" err="1">
                <a:latin typeface="Tw Cen MT" panose="020B0602020104020603" pitchFamily="34" charset="0"/>
                <a:ea typeface="Avenir"/>
                <a:cs typeface="Avenir"/>
                <a:sym typeface="Avenir"/>
              </a:rPr>
              <a:t>winter</a:t>
            </a:r>
            <a:endParaRPr lang="de-DE" dirty="0">
              <a:latin typeface="Tw Cen MT" panose="020B0602020104020603" pitchFamily="34" charset="0"/>
            </a:endParaRPr>
          </a:p>
        </p:txBody>
      </p:sp>
      <p:pic>
        <p:nvPicPr>
          <p:cNvPr id="4" name="Google Shape;567;p73" descr="Winter">
            <a:extLst>
              <a:ext uri="{FF2B5EF4-FFF2-40B4-BE49-F238E27FC236}">
                <a16:creationId xmlns:a16="http://schemas.microsoft.com/office/drawing/2014/main" id="{C2BC9860-DCC2-3AB7-FF6E-83A079BC278F}"/>
              </a:ext>
            </a:extLst>
          </p:cNvPr>
          <p:cNvPicPr preferRelativeResize="0"/>
          <p:nvPr/>
        </p:nvPicPr>
        <p:blipFill rotWithShape="1">
          <a:blip r:embed="rId5">
            <a:alphaModFix/>
          </a:blip>
          <a:srcRect/>
          <a:stretch/>
        </p:blipFill>
        <p:spPr>
          <a:xfrm>
            <a:off x="7648341" y="1963184"/>
            <a:ext cx="4236720" cy="2042869"/>
          </a:xfrm>
          <a:prstGeom prst="rect">
            <a:avLst/>
          </a:prstGeom>
          <a:noFill/>
          <a:ln>
            <a:noFill/>
          </a:ln>
        </p:spPr>
      </p:pic>
      <p:sp>
        <p:nvSpPr>
          <p:cNvPr id="9" name="Google Shape;571;p73">
            <a:extLst>
              <a:ext uri="{FF2B5EF4-FFF2-40B4-BE49-F238E27FC236}">
                <a16:creationId xmlns:a16="http://schemas.microsoft.com/office/drawing/2014/main" id="{26F948AA-C0BC-F2B0-79B4-00ECE1B31C6C}"/>
              </a:ext>
            </a:extLst>
          </p:cNvPr>
          <p:cNvSpPr txBox="1"/>
          <p:nvPr/>
        </p:nvSpPr>
        <p:spPr>
          <a:xfrm>
            <a:off x="7530527" y="4310634"/>
            <a:ext cx="4454037" cy="2316157"/>
          </a:xfrm>
          <a:prstGeom prst="rect">
            <a:avLst/>
          </a:prstGeom>
          <a:noFill/>
          <a:ln>
            <a:noFill/>
          </a:ln>
        </p:spPr>
        <p:txBody>
          <a:bodyPr spcFirstLastPara="1" wrap="square" lIns="0" tIns="0" rIns="0" bIns="0" anchor="t" anchorCtr="0">
            <a:noAutofit/>
          </a:bodyPr>
          <a:lstStyle/>
          <a:p>
            <a:pPr marL="193551" marR="0" lvl="0" indent="-193551" algn="l" defTabSz="914400" rtl="0" eaLnBrk="1" fontAlgn="auto" latinLnBrk="0" hangingPunct="1">
              <a:lnSpc>
                <a:spcPct val="100000"/>
              </a:lnSpc>
              <a:spcBef>
                <a:spcPts val="0"/>
              </a:spcBef>
              <a:spcAft>
                <a:spcPts val="0"/>
              </a:spcAft>
              <a:buClr>
                <a:srgbClr val="000000"/>
              </a:buClr>
              <a:buSzPts val="2400"/>
              <a:buFont typeface="Avenir"/>
              <a:buChar char="•"/>
              <a:tabLst/>
              <a:defRPr/>
            </a:pP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Computers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were</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made</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in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part</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to</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complete</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human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tasks</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a:p>
            <a:pPr marL="193551" marR="0" lvl="0" indent="-193551" algn="l" defTabSz="914400" rtl="0" eaLnBrk="1" fontAlgn="auto" latinLnBrk="0" hangingPunct="1">
              <a:lnSpc>
                <a:spcPct val="100000"/>
              </a:lnSpc>
              <a:spcBef>
                <a:spcPts val="480"/>
              </a:spcBef>
              <a:spcAft>
                <a:spcPts val="0"/>
              </a:spcAft>
              <a:buClr>
                <a:srgbClr val="000000"/>
              </a:buClr>
              <a:buSzPts val="2400"/>
              <a:buFont typeface="Avenir"/>
              <a:buChar char="•"/>
              <a:tabLst/>
              <a:defRPr/>
            </a:pP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Early on,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generalized</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intelligence</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seemed</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possible</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a:p>
            <a:pPr marL="193551" marR="0" lvl="0" indent="-193551" algn="l" defTabSz="914400" rtl="0" eaLnBrk="1" fontAlgn="auto" latinLnBrk="0" hangingPunct="1">
              <a:lnSpc>
                <a:spcPct val="100000"/>
              </a:lnSpc>
              <a:spcBef>
                <a:spcPts val="480"/>
              </a:spcBef>
              <a:spcAft>
                <a:spcPts val="0"/>
              </a:spcAft>
              <a:buClr>
                <a:srgbClr val="000000"/>
              </a:buClr>
              <a:buSzPts val="2400"/>
              <a:buFont typeface="Avenir"/>
              <a:buChar char="•"/>
              <a:tabLst/>
              <a:defRPr/>
            </a:pP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Turned</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out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to</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be</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harder</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than</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expected</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p:txBody>
      </p:sp>
    </p:spTree>
    <p:extLst>
      <p:ext uri="{BB962C8B-B14F-4D97-AF65-F5344CB8AC3E}">
        <p14:creationId xmlns:p14="http://schemas.microsoft.com/office/powerpoint/2010/main" val="367237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A2DA283C-2B20-09CD-2A7F-EF1DDCFA0D28}"/>
            </a:ext>
          </a:extLst>
        </p:cNvPr>
        <p:cNvGrpSpPr/>
        <p:nvPr/>
      </p:nvGrpSpPr>
      <p:grpSpPr>
        <a:xfrm>
          <a:off x="0" y="0"/>
          <a:ext cx="0" cy="0"/>
          <a:chOff x="0" y="0"/>
          <a:chExt cx="0" cy="0"/>
        </a:xfrm>
      </p:grpSpPr>
      <p:sp>
        <p:nvSpPr>
          <p:cNvPr id="28" name="Inhaltsplatzhalter 27">
            <a:extLst>
              <a:ext uri="{FF2B5EF4-FFF2-40B4-BE49-F238E27FC236}">
                <a16:creationId xmlns:a16="http://schemas.microsoft.com/office/drawing/2014/main" id="{454077F9-5C6E-B06D-5C1E-C288071CB934}"/>
              </a:ext>
            </a:extLst>
          </p:cNvPr>
          <p:cNvSpPr>
            <a:spLocks noGrp="1"/>
          </p:cNvSpPr>
          <p:nvPr>
            <p:ph sz="quarter" idx="21"/>
          </p:nvPr>
        </p:nvSpPr>
        <p:spPr/>
        <p:txBody>
          <a:bodyPr/>
          <a:lstStyle/>
          <a:p>
            <a:endParaRPr lang="de-DE"/>
          </a:p>
        </p:txBody>
      </p:sp>
      <p:sp>
        <p:nvSpPr>
          <p:cNvPr id="520" name="Google Shape;520;p70">
            <a:extLst>
              <a:ext uri="{FF2B5EF4-FFF2-40B4-BE49-F238E27FC236}">
                <a16:creationId xmlns:a16="http://schemas.microsoft.com/office/drawing/2014/main" id="{61267110-ADBE-B4BD-0245-45F182C70E32}"/>
              </a:ext>
            </a:extLst>
          </p:cNvPr>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200"/>
              <a:buFont typeface="Avenir"/>
              <a:buNone/>
            </a:pPr>
            <a:r>
              <a:rPr lang="de-DE" sz="3200" dirty="0">
                <a:latin typeface="Avenir"/>
                <a:ea typeface="Avenir"/>
                <a:cs typeface="Avenir"/>
                <a:sym typeface="Avenir"/>
              </a:rPr>
              <a:t>The </a:t>
            </a:r>
            <a:r>
              <a:rPr lang="de-DE" sz="3200" dirty="0" err="1">
                <a:latin typeface="Avenir"/>
                <a:ea typeface="Avenir"/>
                <a:cs typeface="Avenir"/>
                <a:sym typeface="Avenir"/>
              </a:rPr>
              <a:t>neuron</a:t>
            </a:r>
            <a:endParaRPr dirty="0"/>
          </a:p>
        </p:txBody>
      </p:sp>
      <p:sp>
        <p:nvSpPr>
          <p:cNvPr id="17" name="Inhaltsplatzhalter 16">
            <a:extLst>
              <a:ext uri="{FF2B5EF4-FFF2-40B4-BE49-F238E27FC236}">
                <a16:creationId xmlns:a16="http://schemas.microsoft.com/office/drawing/2014/main" id="{EAB4EE2B-BF81-F49C-2D83-2A898E86F08A}"/>
              </a:ext>
            </a:extLst>
          </p:cNvPr>
          <p:cNvSpPr>
            <a:spLocks noGrp="1"/>
          </p:cNvSpPr>
          <p:nvPr>
            <p:ph sz="half" idx="2"/>
          </p:nvPr>
        </p:nvSpPr>
        <p:spPr/>
        <p:txBody>
          <a:bodyPr/>
          <a:lstStyle/>
          <a:p>
            <a:endParaRPr lang="de-DE"/>
          </a:p>
        </p:txBody>
      </p:sp>
      <p:sp>
        <p:nvSpPr>
          <p:cNvPr id="29" name="Inhaltsplatzhalter 28">
            <a:extLst>
              <a:ext uri="{FF2B5EF4-FFF2-40B4-BE49-F238E27FC236}">
                <a16:creationId xmlns:a16="http://schemas.microsoft.com/office/drawing/2014/main" id="{20AB8C42-28F2-0647-82DD-E4455FCA257B}"/>
              </a:ext>
            </a:extLst>
          </p:cNvPr>
          <p:cNvSpPr>
            <a:spLocks noGrp="1"/>
          </p:cNvSpPr>
          <p:nvPr>
            <p:ph sz="quarter" idx="22"/>
          </p:nvPr>
        </p:nvSpPr>
        <p:spPr/>
        <p:txBody>
          <a:bodyPr/>
          <a:lstStyle/>
          <a:p>
            <a:endParaRPr lang="de-DE"/>
          </a:p>
        </p:txBody>
      </p:sp>
      <p:sp>
        <p:nvSpPr>
          <p:cNvPr id="18" name="Textplatzhalter 17">
            <a:extLst>
              <a:ext uri="{FF2B5EF4-FFF2-40B4-BE49-F238E27FC236}">
                <a16:creationId xmlns:a16="http://schemas.microsoft.com/office/drawing/2014/main" id="{C2ADFE24-ABF0-B41F-2209-32F2916A8899}"/>
              </a:ext>
            </a:extLst>
          </p:cNvPr>
          <p:cNvSpPr>
            <a:spLocks noGrp="1"/>
          </p:cNvSpPr>
          <p:nvPr>
            <p:ph type="body" sz="quarter" idx="3"/>
          </p:nvPr>
        </p:nvSpPr>
        <p:spPr/>
        <p:txBody>
          <a:bodyPr/>
          <a:lstStyle/>
          <a:p>
            <a:endParaRPr lang="de-DE"/>
          </a:p>
        </p:txBody>
      </p:sp>
      <p:sp>
        <p:nvSpPr>
          <p:cNvPr id="19" name="Inhaltsplatzhalter 18">
            <a:extLst>
              <a:ext uri="{FF2B5EF4-FFF2-40B4-BE49-F238E27FC236}">
                <a16:creationId xmlns:a16="http://schemas.microsoft.com/office/drawing/2014/main" id="{D9FC1EFB-AEB5-5A32-9760-983B57858AC0}"/>
              </a:ext>
            </a:extLst>
          </p:cNvPr>
          <p:cNvSpPr>
            <a:spLocks noGrp="1"/>
          </p:cNvSpPr>
          <p:nvPr>
            <p:ph sz="quarter" idx="4"/>
          </p:nvPr>
        </p:nvSpPr>
        <p:spPr/>
        <p:txBody>
          <a:bodyPr/>
          <a:lstStyle/>
          <a:p>
            <a:endParaRPr lang="de-DE"/>
          </a:p>
        </p:txBody>
      </p:sp>
      <p:pic>
        <p:nvPicPr>
          <p:cNvPr id="514" name="Google Shape;514;p70">
            <a:extLst>
              <a:ext uri="{FF2B5EF4-FFF2-40B4-BE49-F238E27FC236}">
                <a16:creationId xmlns:a16="http://schemas.microsoft.com/office/drawing/2014/main" id="{86BA79FA-872C-5A4C-6337-D6F5C5A32FDC}"/>
              </a:ext>
            </a:extLst>
          </p:cNvPr>
          <p:cNvPicPr preferRelativeResize="0"/>
          <p:nvPr/>
        </p:nvPicPr>
        <p:blipFill rotWithShape="1">
          <a:blip r:embed="rId3">
            <a:alphaModFix/>
          </a:blip>
          <a:srcRect/>
          <a:stretch/>
        </p:blipFill>
        <p:spPr>
          <a:xfrm>
            <a:off x="329581" y="1747013"/>
            <a:ext cx="7141803" cy="4572001"/>
          </a:xfrm>
          <a:prstGeom prst="rect">
            <a:avLst/>
          </a:prstGeom>
          <a:noFill/>
          <a:ln>
            <a:noFill/>
          </a:ln>
        </p:spPr>
      </p:pic>
      <p:sp>
        <p:nvSpPr>
          <p:cNvPr id="522" name="Google Shape;522;p70">
            <a:extLst>
              <a:ext uri="{FF2B5EF4-FFF2-40B4-BE49-F238E27FC236}">
                <a16:creationId xmlns:a16="http://schemas.microsoft.com/office/drawing/2014/main" id="{A0BA7D6B-7ACC-711F-8610-2331EAC697A0}"/>
              </a:ext>
            </a:extLst>
          </p:cNvPr>
          <p:cNvSpPr/>
          <p:nvPr/>
        </p:nvSpPr>
        <p:spPr>
          <a:xfrm>
            <a:off x="329581" y="6319014"/>
            <a:ext cx="2217676" cy="30777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err="1">
                <a:ln>
                  <a:noFill/>
                </a:ln>
                <a:solidFill>
                  <a:srgbClr val="000000"/>
                </a:solidFill>
                <a:effectLst/>
                <a:uLnTx/>
                <a:uFillTx/>
                <a:latin typeface="Avenir"/>
                <a:ea typeface="Avenir"/>
                <a:cs typeface="Avenir"/>
                <a:sym typeface="Avenir"/>
              </a:rPr>
              <a:t>Schwendicke</a:t>
            </a:r>
            <a:r>
              <a:rPr kumimoji="0" lang="de-DE" sz="14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a:t>
            </a:r>
            <a:r>
              <a:rPr kumimoji="0" lang="de-DE" sz="1400" b="0" i="0" u="none" strike="noStrike" kern="0" cap="none" spc="0" normalizeH="0" baseline="0" noProof="0" dirty="0">
                <a:ln>
                  <a:noFill/>
                </a:ln>
                <a:solidFill>
                  <a:srgbClr val="000000"/>
                </a:solidFill>
                <a:effectLst/>
                <a:uLnTx/>
                <a:uFillTx/>
                <a:latin typeface="Avenir"/>
                <a:ea typeface="Avenir"/>
                <a:cs typeface="Avenir"/>
                <a:sym typeface="Avenir"/>
              </a:rPr>
              <a:t>et al. 2020</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23" name="Google Shape;523;p70">
            <a:extLst>
              <a:ext uri="{FF2B5EF4-FFF2-40B4-BE49-F238E27FC236}">
                <a16:creationId xmlns:a16="http://schemas.microsoft.com/office/drawing/2014/main" id="{F43C74DE-DC45-8FD5-16BC-D252E38BEB13}"/>
              </a:ext>
            </a:extLst>
          </p:cNvPr>
          <p:cNvSpPr/>
          <p:nvPr/>
        </p:nvSpPr>
        <p:spPr>
          <a:xfrm>
            <a:off x="762000" y="734455"/>
            <a:ext cx="138545" cy="664854"/>
          </a:xfrm>
          <a:prstGeom prst="rect">
            <a:avLst/>
          </a:prstGeom>
          <a:solidFill>
            <a:srgbClr val="FFC000"/>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700"/>
              <a:buFont typeface="Arial"/>
              <a:buNone/>
              <a:tabLst/>
              <a:defRPr/>
            </a:pPr>
            <a:endParaRPr kumimoji="0" sz="17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24" name="Google Shape;524;p70">
            <a:extLst>
              <a:ext uri="{FF2B5EF4-FFF2-40B4-BE49-F238E27FC236}">
                <a16:creationId xmlns:a16="http://schemas.microsoft.com/office/drawing/2014/main" id="{E622645A-7133-B5B6-6D92-BC32B4F72A5C}"/>
              </a:ext>
            </a:extLst>
          </p:cNvPr>
          <p:cNvSpPr/>
          <p:nvPr/>
        </p:nvSpPr>
        <p:spPr>
          <a:xfrm>
            <a:off x="7910734" y="6075989"/>
            <a:ext cx="1628722" cy="24622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000" b="0" i="0" u="sng" strike="noStrike" kern="0" cap="none" spc="0" normalizeH="0" baseline="0" noProof="0" dirty="0">
                <a:ln>
                  <a:noFill/>
                </a:ln>
                <a:solidFill>
                  <a:schemeClr val="bg2"/>
                </a:solidFill>
                <a:effectLst/>
                <a:uLnTx/>
                <a:uFillTx/>
                <a:latin typeface="Avenir"/>
                <a:ea typeface="Avenir"/>
                <a:cs typeface="Avenir"/>
                <a:sym typeface="Avenir"/>
                <a:hlinkClick r:id="rId4">
                  <a:extLst>
                    <a:ext uri="{A12FA001-AC4F-418D-AE19-62706E023703}">
                      <ahyp:hlinkClr xmlns:ahyp="http://schemas.microsoft.com/office/drawing/2018/hyperlinkcolor" val="tx"/>
                    </a:ext>
                  </a:extLst>
                </a:hlinkClick>
              </a:rPr>
              <a:t>Source: Aaron  Bornstein</a:t>
            </a:r>
            <a:endParaRPr kumimoji="0" sz="1000" b="0" i="0" u="none" strike="noStrike" kern="0" cap="none" spc="0" normalizeH="0" baseline="0" noProof="0" dirty="0">
              <a:ln>
                <a:noFill/>
              </a:ln>
              <a:solidFill>
                <a:schemeClr val="bg2"/>
              </a:solidFill>
              <a:effectLst/>
              <a:uLnTx/>
              <a:uFillTx/>
              <a:latin typeface="Avenir"/>
              <a:ea typeface="Avenir"/>
              <a:cs typeface="Avenir"/>
              <a:sym typeface="Avenir"/>
            </a:endParaRPr>
          </a:p>
        </p:txBody>
      </p:sp>
      <p:sp>
        <p:nvSpPr>
          <p:cNvPr id="11" name="Google Shape;512;p70">
            <a:extLst>
              <a:ext uri="{FF2B5EF4-FFF2-40B4-BE49-F238E27FC236}">
                <a16:creationId xmlns:a16="http://schemas.microsoft.com/office/drawing/2014/main" id="{DE5590ED-86F4-F3DB-84FA-2C46912E9713}"/>
              </a:ext>
            </a:extLst>
          </p:cNvPr>
          <p:cNvSpPr txBox="1">
            <a:spLocks noGrp="1"/>
          </p:cNvSpPr>
          <p:nvPr>
            <p:ph type="title"/>
          </p:nvPr>
        </p:nvSpPr>
        <p:spPr>
          <a:xfrm>
            <a:off x="1885156" y="892177"/>
            <a:ext cx="8421688" cy="132556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3600" b="0" u="sng" dirty="0">
                <a:solidFill>
                  <a:schemeClr val="tx1"/>
                </a:solidFill>
                <a:latin typeface="Tw Cen MT" panose="020B0602020104020603" pitchFamily="34" charset="0"/>
                <a:ea typeface="Avenir"/>
                <a:cs typeface="Arial" panose="020B0604020202020204" pitchFamily="34" charset="0"/>
                <a:sym typeface="Avenir"/>
              </a:rPr>
              <a:t>A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brief</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history</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of</a:t>
            </a:r>
            <a:r>
              <a:rPr lang="de-DE" sz="3600" b="0" u="sng" dirty="0">
                <a:solidFill>
                  <a:schemeClr val="tx1"/>
                </a:solidFill>
                <a:latin typeface="Tw Cen MT" panose="020B0602020104020603" pitchFamily="34" charset="0"/>
                <a:ea typeface="Avenir"/>
                <a:cs typeface="Arial" panose="020B0604020202020204" pitchFamily="34" charset="0"/>
                <a:sym typeface="Avenir"/>
              </a:rPr>
              <a:t> AI</a:t>
            </a:r>
            <a:endParaRPr sz="3600" u="sng" dirty="0">
              <a:solidFill>
                <a:schemeClr val="tx1"/>
              </a:solidFill>
              <a:latin typeface="Tw Cen MT" panose="020B0602020104020603" pitchFamily="34" charset="0"/>
              <a:cs typeface="Arial" panose="020B0604020202020204" pitchFamily="34" charset="0"/>
            </a:endParaRPr>
          </a:p>
        </p:txBody>
      </p:sp>
      <p:sp>
        <p:nvSpPr>
          <p:cNvPr id="3" name="Google Shape;582;p74">
            <a:extLst>
              <a:ext uri="{FF2B5EF4-FFF2-40B4-BE49-F238E27FC236}">
                <a16:creationId xmlns:a16="http://schemas.microsoft.com/office/drawing/2014/main" id="{C56D417C-2D59-493A-0828-B5605F7CB18B}"/>
              </a:ext>
            </a:extLst>
          </p:cNvPr>
          <p:cNvSpPr txBox="1">
            <a:spLocks/>
          </p:cNvSpPr>
          <p:nvPr/>
        </p:nvSpPr>
        <p:spPr>
          <a:xfrm>
            <a:off x="7534422" y="1185038"/>
            <a:ext cx="2985073" cy="916047"/>
          </a:xfrm>
          <a:prstGeom prst="rect">
            <a:avLst/>
          </a:prstGeom>
          <a:noFill/>
          <a:ln>
            <a:noFill/>
          </a:ln>
        </p:spPr>
        <p:txBody>
          <a:bodyPr spcFirstLastPara="1" vert="horz" wrap="square" lIns="0" tIns="0" rIns="0" bIns="0"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spcBef>
                <a:spcPts val="0"/>
              </a:spcBef>
              <a:buClr>
                <a:schemeClr val="dk1"/>
              </a:buClr>
              <a:buSzPts val="3200"/>
              <a:buFont typeface="Avenir"/>
              <a:buNone/>
            </a:pPr>
            <a:r>
              <a:rPr lang="de-DE" dirty="0">
                <a:latin typeface="Tw Cen MT" panose="020B0602020104020603" pitchFamily="34" charset="0"/>
                <a:ea typeface="Avenir"/>
                <a:cs typeface="Avenir"/>
                <a:sym typeface="Avenir"/>
              </a:rPr>
              <a:t>Rule-</a:t>
            </a:r>
            <a:r>
              <a:rPr lang="de-DE" dirty="0" err="1">
                <a:latin typeface="Tw Cen MT" panose="020B0602020104020603" pitchFamily="34" charset="0"/>
                <a:ea typeface="Avenir"/>
                <a:cs typeface="Avenir"/>
                <a:sym typeface="Avenir"/>
              </a:rPr>
              <a:t>based</a:t>
            </a:r>
            <a:r>
              <a:rPr lang="de-DE" dirty="0">
                <a:latin typeface="Tw Cen MT" panose="020B0602020104020603" pitchFamily="34" charset="0"/>
                <a:ea typeface="Avenir"/>
                <a:cs typeface="Avenir"/>
                <a:sym typeface="Avenir"/>
              </a:rPr>
              <a:t> expert </a:t>
            </a:r>
            <a:r>
              <a:rPr lang="de-DE" dirty="0" err="1">
                <a:latin typeface="Tw Cen MT" panose="020B0602020104020603" pitchFamily="34" charset="0"/>
                <a:ea typeface="Avenir"/>
                <a:cs typeface="Avenir"/>
                <a:sym typeface="Avenir"/>
              </a:rPr>
              <a:t>systems</a:t>
            </a:r>
            <a:endParaRPr lang="de-DE" dirty="0">
              <a:latin typeface="Tw Cen MT" panose="020B0602020104020603" pitchFamily="34" charset="0"/>
            </a:endParaRPr>
          </a:p>
        </p:txBody>
      </p:sp>
      <p:sp>
        <p:nvSpPr>
          <p:cNvPr id="5" name="Google Shape;586;p74">
            <a:extLst>
              <a:ext uri="{FF2B5EF4-FFF2-40B4-BE49-F238E27FC236}">
                <a16:creationId xmlns:a16="http://schemas.microsoft.com/office/drawing/2014/main" id="{6D6F48F5-EEE1-FF1A-F6DA-09ACBFB5A206}"/>
              </a:ext>
            </a:extLst>
          </p:cNvPr>
          <p:cNvSpPr txBox="1"/>
          <p:nvPr/>
        </p:nvSpPr>
        <p:spPr>
          <a:xfrm>
            <a:off x="7534422" y="4856101"/>
            <a:ext cx="4327039" cy="2001899"/>
          </a:xfrm>
          <a:prstGeom prst="rect">
            <a:avLst/>
          </a:prstGeom>
          <a:noFill/>
          <a:ln>
            <a:noFill/>
          </a:ln>
        </p:spPr>
        <p:txBody>
          <a:bodyPr spcFirstLastPara="1" wrap="square" lIns="0" tIns="0" rIns="0" bIns="0" anchor="t" anchorCtr="0">
            <a:noAutofit/>
          </a:bodyPr>
          <a:lstStyle/>
          <a:p>
            <a:pPr marL="193551" marR="0" lvl="0" indent="-193551" algn="l" defTabSz="914400" rtl="0" eaLnBrk="1" fontAlgn="auto" latinLnBrk="0" hangingPunct="1">
              <a:lnSpc>
                <a:spcPct val="100000"/>
              </a:lnSpc>
              <a:spcBef>
                <a:spcPts val="0"/>
              </a:spcBef>
              <a:spcAft>
                <a:spcPts val="0"/>
              </a:spcAft>
              <a:buClr>
                <a:srgbClr val="000000"/>
              </a:buClr>
              <a:buSzPts val="2400"/>
              <a:buFont typeface="Avenir"/>
              <a:buChar char="•"/>
              <a:tabLst/>
              <a:defRPr/>
            </a:pP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Highly</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complex</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a:p>
            <a:pPr marL="193551" marR="0" lvl="0" indent="-193551" algn="l" defTabSz="914400" rtl="0" eaLnBrk="1" fontAlgn="auto" latinLnBrk="0" hangingPunct="1">
              <a:lnSpc>
                <a:spcPct val="100000"/>
              </a:lnSpc>
              <a:spcBef>
                <a:spcPts val="480"/>
              </a:spcBef>
              <a:spcAft>
                <a:spcPts val="0"/>
              </a:spcAft>
              <a:buClr>
                <a:srgbClr val="000000"/>
              </a:buClr>
              <a:buSzPts val="2400"/>
              <a:buFont typeface="Avenir"/>
              <a:buChar char="•"/>
              <a:tabLst/>
              <a:defRPr/>
            </a:pP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Programmed</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by</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hundreds</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of</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engineers</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a:p>
            <a:pPr marL="193551" marR="0" lvl="0" indent="-193551" algn="l" defTabSz="914400" rtl="0" eaLnBrk="1" fontAlgn="auto" latinLnBrk="0" hangingPunct="1">
              <a:lnSpc>
                <a:spcPct val="100000"/>
              </a:lnSpc>
              <a:spcBef>
                <a:spcPts val="480"/>
              </a:spcBef>
              <a:spcAft>
                <a:spcPts val="0"/>
              </a:spcAft>
              <a:buClr>
                <a:srgbClr val="000000"/>
              </a:buClr>
              <a:buSzPts val="2400"/>
              <a:buFont typeface="Avenir"/>
              <a:buChar char="•"/>
              <a:tabLst/>
              <a:defRPr/>
            </a:pP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Rigorous</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programming</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of</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many</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rules</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a:p>
            <a:pPr marL="193551" marR="0" lvl="0" indent="-41151" algn="l" defTabSz="914400" rtl="0" eaLnBrk="1" fontAlgn="auto" latinLnBrk="0" hangingPunct="1">
              <a:lnSpc>
                <a:spcPct val="100000"/>
              </a:lnSpc>
              <a:spcBef>
                <a:spcPts val="3000"/>
              </a:spcBef>
              <a:spcAft>
                <a:spcPts val="0"/>
              </a:spcAft>
              <a:buClr>
                <a:srgbClr val="000000"/>
              </a:buClr>
              <a:buSzPts val="2400"/>
              <a:buFont typeface="Arial"/>
              <a:buNone/>
              <a:tabLst/>
              <a:defRPr/>
            </a:pPr>
            <a:endParaRPr kumimoji="0" sz="2400" b="0" i="0" u="none" strike="noStrike" kern="0" cap="none" spc="0" normalizeH="0" baseline="0" noProof="0" dirty="0">
              <a:ln>
                <a:noFill/>
              </a:ln>
              <a:solidFill>
                <a:srgbClr val="000000"/>
              </a:solidFill>
              <a:effectLst/>
              <a:uLnTx/>
              <a:uFillTx/>
              <a:latin typeface="Avenir"/>
              <a:ea typeface="Avenir"/>
              <a:cs typeface="Avenir"/>
              <a:sym typeface="Avenir"/>
            </a:endParaRPr>
          </a:p>
          <a:p>
            <a:pPr marL="193551" marR="0" lvl="0" indent="-41151" algn="l" defTabSz="914400" rtl="0" eaLnBrk="1" fontAlgn="auto" latinLnBrk="0" hangingPunct="1">
              <a:lnSpc>
                <a:spcPct val="100000"/>
              </a:lnSpc>
              <a:spcBef>
                <a:spcPts val="3000"/>
              </a:spcBef>
              <a:spcAft>
                <a:spcPts val="0"/>
              </a:spcAft>
              <a:buClr>
                <a:srgbClr val="000000"/>
              </a:buClr>
              <a:buSzPts val="2400"/>
              <a:buFont typeface="Arial"/>
              <a:buNone/>
              <a:tabLst/>
              <a:defRPr/>
            </a:pPr>
            <a:endParaRPr kumimoji="0" sz="2400" b="0" i="0" u="none" strike="noStrike" kern="0" cap="none" spc="0" normalizeH="0" baseline="0" noProof="0" dirty="0">
              <a:ln>
                <a:noFill/>
              </a:ln>
              <a:solidFill>
                <a:srgbClr val="000000"/>
              </a:solidFill>
              <a:effectLst/>
              <a:uLnTx/>
              <a:uFillTx/>
              <a:latin typeface="Avenir"/>
              <a:ea typeface="Avenir"/>
              <a:cs typeface="Avenir"/>
              <a:sym typeface="Avenir"/>
            </a:endParaRPr>
          </a:p>
          <a:p>
            <a:pPr marL="193551" marR="0" lvl="0" indent="-41151" algn="l" defTabSz="914400" rtl="0" eaLnBrk="1" fontAlgn="auto" latinLnBrk="0" hangingPunct="1">
              <a:lnSpc>
                <a:spcPct val="100000"/>
              </a:lnSpc>
              <a:spcBef>
                <a:spcPts val="3000"/>
              </a:spcBef>
              <a:spcAft>
                <a:spcPts val="0"/>
              </a:spcAft>
              <a:buClr>
                <a:srgbClr val="000000"/>
              </a:buClr>
              <a:buSzPts val="2400"/>
              <a:buFont typeface="Arial"/>
              <a:buNone/>
              <a:tabLst/>
              <a:defRPr/>
            </a:pPr>
            <a:endParaRPr kumimoji="0" sz="2400" b="0" i="0" u="none" strike="noStrike" kern="0" cap="none" spc="0" normalizeH="0" baseline="0" noProof="0" dirty="0">
              <a:ln>
                <a:noFill/>
              </a:ln>
              <a:solidFill>
                <a:srgbClr val="000000"/>
              </a:solidFill>
              <a:effectLst/>
              <a:uLnTx/>
              <a:uFillTx/>
              <a:latin typeface="Avenir"/>
              <a:ea typeface="Avenir"/>
              <a:cs typeface="Avenir"/>
              <a:sym typeface="Avenir"/>
            </a:endParaRPr>
          </a:p>
        </p:txBody>
      </p:sp>
      <p:pic>
        <p:nvPicPr>
          <p:cNvPr id="6" name="Google Shape;587;p74">
            <a:extLst>
              <a:ext uri="{FF2B5EF4-FFF2-40B4-BE49-F238E27FC236}">
                <a16:creationId xmlns:a16="http://schemas.microsoft.com/office/drawing/2014/main" id="{3746684D-27EB-97CF-3071-D4CC8CE44C3B}"/>
              </a:ext>
            </a:extLst>
          </p:cNvPr>
          <p:cNvPicPr preferRelativeResize="0"/>
          <p:nvPr/>
        </p:nvPicPr>
        <p:blipFill rotWithShape="1">
          <a:blip r:embed="rId5">
            <a:alphaModFix/>
          </a:blip>
          <a:srcRect/>
          <a:stretch/>
        </p:blipFill>
        <p:spPr>
          <a:xfrm>
            <a:off x="7969558" y="2364693"/>
            <a:ext cx="3083337" cy="2227800"/>
          </a:xfrm>
          <a:prstGeom prst="rect">
            <a:avLst/>
          </a:prstGeom>
          <a:noFill/>
          <a:ln>
            <a:noFill/>
          </a:ln>
        </p:spPr>
      </p:pic>
    </p:spTree>
    <p:extLst>
      <p:ext uri="{BB962C8B-B14F-4D97-AF65-F5344CB8AC3E}">
        <p14:creationId xmlns:p14="http://schemas.microsoft.com/office/powerpoint/2010/main" val="159158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C7CD6BDE-5368-4982-58D4-5B84A78FA233}"/>
            </a:ext>
          </a:extLst>
        </p:cNvPr>
        <p:cNvGrpSpPr/>
        <p:nvPr/>
      </p:nvGrpSpPr>
      <p:grpSpPr>
        <a:xfrm>
          <a:off x="0" y="0"/>
          <a:ext cx="0" cy="0"/>
          <a:chOff x="0" y="0"/>
          <a:chExt cx="0" cy="0"/>
        </a:xfrm>
      </p:grpSpPr>
      <p:sp>
        <p:nvSpPr>
          <p:cNvPr id="28" name="Inhaltsplatzhalter 27">
            <a:extLst>
              <a:ext uri="{FF2B5EF4-FFF2-40B4-BE49-F238E27FC236}">
                <a16:creationId xmlns:a16="http://schemas.microsoft.com/office/drawing/2014/main" id="{58169930-6F72-17C1-ABFA-56077C27CE36}"/>
              </a:ext>
            </a:extLst>
          </p:cNvPr>
          <p:cNvSpPr>
            <a:spLocks noGrp="1"/>
          </p:cNvSpPr>
          <p:nvPr>
            <p:ph sz="quarter" idx="21"/>
          </p:nvPr>
        </p:nvSpPr>
        <p:spPr/>
        <p:txBody>
          <a:bodyPr/>
          <a:lstStyle/>
          <a:p>
            <a:endParaRPr lang="de-DE"/>
          </a:p>
        </p:txBody>
      </p:sp>
      <p:sp>
        <p:nvSpPr>
          <p:cNvPr id="520" name="Google Shape;520;p70">
            <a:extLst>
              <a:ext uri="{FF2B5EF4-FFF2-40B4-BE49-F238E27FC236}">
                <a16:creationId xmlns:a16="http://schemas.microsoft.com/office/drawing/2014/main" id="{4F4584F3-43BA-92DC-A0F9-F079C75EC899}"/>
              </a:ext>
            </a:extLst>
          </p:cNvPr>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200"/>
              <a:buFont typeface="Avenir"/>
              <a:buNone/>
            </a:pPr>
            <a:r>
              <a:rPr lang="de-DE" sz="3200" dirty="0">
                <a:latin typeface="Avenir"/>
                <a:ea typeface="Avenir"/>
                <a:cs typeface="Avenir"/>
                <a:sym typeface="Avenir"/>
              </a:rPr>
              <a:t>The </a:t>
            </a:r>
            <a:r>
              <a:rPr lang="de-DE" sz="3200" dirty="0" err="1">
                <a:latin typeface="Avenir"/>
                <a:ea typeface="Avenir"/>
                <a:cs typeface="Avenir"/>
                <a:sym typeface="Avenir"/>
              </a:rPr>
              <a:t>neuron</a:t>
            </a:r>
            <a:endParaRPr dirty="0"/>
          </a:p>
        </p:txBody>
      </p:sp>
      <p:pic>
        <p:nvPicPr>
          <p:cNvPr id="9" name="Inhaltsplatzhalter 8" descr="Ein Bild, das Menschliches Gesicht, Person, Kleidung, Vorderkopf enthält.&#10;&#10;KI-generierte Inhalte können fehlerhaft sein.">
            <a:extLst>
              <a:ext uri="{FF2B5EF4-FFF2-40B4-BE49-F238E27FC236}">
                <a16:creationId xmlns:a16="http://schemas.microsoft.com/office/drawing/2014/main" id="{93FCCD1A-3EAD-DBA6-9AFB-84A4F816A05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683742" y="5121275"/>
            <a:ext cx="639366" cy="852488"/>
          </a:xfrm>
        </p:spPr>
      </p:pic>
      <p:sp>
        <p:nvSpPr>
          <p:cNvPr id="29" name="Inhaltsplatzhalter 28">
            <a:extLst>
              <a:ext uri="{FF2B5EF4-FFF2-40B4-BE49-F238E27FC236}">
                <a16:creationId xmlns:a16="http://schemas.microsoft.com/office/drawing/2014/main" id="{9E218D77-5316-3500-D908-C7FF0EA94D03}"/>
              </a:ext>
            </a:extLst>
          </p:cNvPr>
          <p:cNvSpPr>
            <a:spLocks noGrp="1"/>
          </p:cNvSpPr>
          <p:nvPr>
            <p:ph sz="quarter" idx="22"/>
          </p:nvPr>
        </p:nvSpPr>
        <p:spPr/>
        <p:txBody>
          <a:bodyPr/>
          <a:lstStyle/>
          <a:p>
            <a:endParaRPr lang="de-DE"/>
          </a:p>
        </p:txBody>
      </p:sp>
      <p:sp>
        <p:nvSpPr>
          <p:cNvPr id="18" name="Textplatzhalter 17">
            <a:extLst>
              <a:ext uri="{FF2B5EF4-FFF2-40B4-BE49-F238E27FC236}">
                <a16:creationId xmlns:a16="http://schemas.microsoft.com/office/drawing/2014/main" id="{0BE19284-D4EC-2F74-B998-21CFB8D3E71E}"/>
              </a:ext>
            </a:extLst>
          </p:cNvPr>
          <p:cNvSpPr>
            <a:spLocks noGrp="1"/>
          </p:cNvSpPr>
          <p:nvPr>
            <p:ph type="body" sz="quarter" idx="3"/>
          </p:nvPr>
        </p:nvSpPr>
        <p:spPr/>
        <p:txBody>
          <a:bodyPr/>
          <a:lstStyle/>
          <a:p>
            <a:endParaRPr lang="de-DE"/>
          </a:p>
        </p:txBody>
      </p:sp>
      <p:pic>
        <p:nvPicPr>
          <p:cNvPr id="14" name="Inhaltsplatzhalter 13" descr="Ein Bild, das Menschliches Gesicht, Person, Kleidung, Vorderkopf enthält.&#10;&#10;KI-generierte Inhalte können fehlerhaft sein.">
            <a:extLst>
              <a:ext uri="{FF2B5EF4-FFF2-40B4-BE49-F238E27FC236}">
                <a16:creationId xmlns:a16="http://schemas.microsoft.com/office/drawing/2014/main" id="{D253FA8E-820E-0076-514D-44293351644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10389662" y="1686296"/>
            <a:ext cx="1079005" cy="1438673"/>
          </a:xfrm>
        </p:spPr>
      </p:pic>
      <p:pic>
        <p:nvPicPr>
          <p:cNvPr id="514" name="Google Shape;514;p70">
            <a:extLst>
              <a:ext uri="{FF2B5EF4-FFF2-40B4-BE49-F238E27FC236}">
                <a16:creationId xmlns:a16="http://schemas.microsoft.com/office/drawing/2014/main" id="{4DBD4A27-5BE9-575C-03E4-DCA5F71C0B6C}"/>
              </a:ext>
            </a:extLst>
          </p:cNvPr>
          <p:cNvPicPr preferRelativeResize="0"/>
          <p:nvPr/>
        </p:nvPicPr>
        <p:blipFill rotWithShape="1">
          <a:blip r:embed="rId4">
            <a:alphaModFix/>
          </a:blip>
          <a:srcRect/>
          <a:stretch/>
        </p:blipFill>
        <p:spPr>
          <a:xfrm>
            <a:off x="329581" y="1747013"/>
            <a:ext cx="7141803" cy="4572001"/>
          </a:xfrm>
          <a:prstGeom prst="rect">
            <a:avLst/>
          </a:prstGeom>
          <a:noFill/>
          <a:ln>
            <a:noFill/>
          </a:ln>
        </p:spPr>
      </p:pic>
      <p:sp>
        <p:nvSpPr>
          <p:cNvPr id="522" name="Google Shape;522;p70">
            <a:extLst>
              <a:ext uri="{FF2B5EF4-FFF2-40B4-BE49-F238E27FC236}">
                <a16:creationId xmlns:a16="http://schemas.microsoft.com/office/drawing/2014/main" id="{71831501-DE50-9368-EBE6-015565411B32}"/>
              </a:ext>
            </a:extLst>
          </p:cNvPr>
          <p:cNvSpPr/>
          <p:nvPr/>
        </p:nvSpPr>
        <p:spPr>
          <a:xfrm>
            <a:off x="329581" y="6319014"/>
            <a:ext cx="2217676" cy="30777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err="1">
                <a:ln>
                  <a:noFill/>
                </a:ln>
                <a:solidFill>
                  <a:srgbClr val="000000"/>
                </a:solidFill>
                <a:effectLst/>
                <a:uLnTx/>
                <a:uFillTx/>
                <a:latin typeface="Avenir"/>
                <a:ea typeface="Avenir"/>
                <a:cs typeface="Avenir"/>
                <a:sym typeface="Avenir"/>
              </a:rPr>
              <a:t>Schwendicke</a:t>
            </a:r>
            <a:r>
              <a:rPr kumimoji="0" lang="de-DE" sz="14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a:t>
            </a:r>
            <a:r>
              <a:rPr kumimoji="0" lang="de-DE" sz="1400" b="0" i="0" u="none" strike="noStrike" kern="0" cap="none" spc="0" normalizeH="0" baseline="0" noProof="0" dirty="0">
                <a:ln>
                  <a:noFill/>
                </a:ln>
                <a:solidFill>
                  <a:srgbClr val="000000"/>
                </a:solidFill>
                <a:effectLst/>
                <a:uLnTx/>
                <a:uFillTx/>
                <a:latin typeface="Avenir"/>
                <a:ea typeface="Avenir"/>
                <a:cs typeface="Avenir"/>
                <a:sym typeface="Avenir"/>
              </a:rPr>
              <a:t>et al. 2020</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23" name="Google Shape;523;p70">
            <a:extLst>
              <a:ext uri="{FF2B5EF4-FFF2-40B4-BE49-F238E27FC236}">
                <a16:creationId xmlns:a16="http://schemas.microsoft.com/office/drawing/2014/main" id="{09503EBE-FB98-E379-E7D4-E82422C6E2C4}"/>
              </a:ext>
            </a:extLst>
          </p:cNvPr>
          <p:cNvSpPr/>
          <p:nvPr/>
        </p:nvSpPr>
        <p:spPr>
          <a:xfrm>
            <a:off x="762000" y="734455"/>
            <a:ext cx="138545" cy="664854"/>
          </a:xfrm>
          <a:prstGeom prst="rect">
            <a:avLst/>
          </a:prstGeom>
          <a:solidFill>
            <a:srgbClr val="FFC000"/>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700"/>
              <a:buFont typeface="Arial"/>
              <a:buNone/>
              <a:tabLst/>
              <a:defRPr/>
            </a:pPr>
            <a:endParaRPr kumimoji="0" sz="17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 name="Google Shape;543;p71">
            <a:extLst>
              <a:ext uri="{FF2B5EF4-FFF2-40B4-BE49-F238E27FC236}">
                <a16:creationId xmlns:a16="http://schemas.microsoft.com/office/drawing/2014/main" id="{8B374354-27CF-961C-37D2-4A9D451A4A75}"/>
              </a:ext>
            </a:extLst>
          </p:cNvPr>
          <p:cNvSpPr/>
          <p:nvPr/>
        </p:nvSpPr>
        <p:spPr>
          <a:xfrm>
            <a:off x="7676534" y="5995239"/>
            <a:ext cx="1628722" cy="2616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100" b="0" i="0" u="sng" strike="noStrike" kern="0" cap="none" spc="0" normalizeH="0" baseline="0" noProof="0" dirty="0">
                <a:ln>
                  <a:noFill/>
                </a:ln>
                <a:effectLst/>
                <a:uLnTx/>
                <a:uFillTx/>
                <a:latin typeface="Avenir"/>
                <a:ea typeface="Avenir"/>
                <a:cs typeface="Avenir"/>
                <a:sym typeface="Avenir"/>
                <a:hlinkClick r:id="rId5">
                  <a:extLst>
                    <a:ext uri="{A12FA001-AC4F-418D-AE19-62706E023703}">
                      <ahyp:hlinkClr xmlns:ahyp="http://schemas.microsoft.com/office/drawing/2018/hyperlinkcolor" val="tx"/>
                    </a:ext>
                  </a:extLst>
                </a:hlinkClick>
              </a:rPr>
              <a:t>Source: Stanford CS2</a:t>
            </a:r>
            <a:r>
              <a:rPr kumimoji="0" lang="de-DE" sz="1100" b="0" i="0" u="sng" strike="noStrike" kern="0" cap="none" spc="0" normalizeH="0" baseline="0" noProof="0" dirty="0">
                <a:ln>
                  <a:noFill/>
                </a:ln>
                <a:effectLst/>
                <a:uLnTx/>
                <a:uFillTx/>
                <a:latin typeface="Avenir"/>
                <a:ea typeface="Avenir"/>
                <a:cs typeface="Avenir"/>
                <a:sym typeface="Avenir"/>
              </a:rPr>
              <a:t>17</a:t>
            </a:r>
            <a:endParaRPr kumimoji="0" sz="1100" b="0" i="0" u="none" strike="noStrike" kern="0" cap="none" spc="0" normalizeH="0" baseline="0" noProof="0" dirty="0">
              <a:ln>
                <a:noFill/>
              </a:ln>
              <a:effectLst/>
              <a:uLnTx/>
              <a:uFillTx/>
              <a:latin typeface="Avenir"/>
              <a:ea typeface="Avenir"/>
              <a:cs typeface="Avenir"/>
              <a:sym typeface="Avenir"/>
            </a:endParaRPr>
          </a:p>
        </p:txBody>
      </p:sp>
      <p:sp>
        <p:nvSpPr>
          <p:cNvPr id="5" name="Google Shape;536;p71">
            <a:extLst>
              <a:ext uri="{FF2B5EF4-FFF2-40B4-BE49-F238E27FC236}">
                <a16:creationId xmlns:a16="http://schemas.microsoft.com/office/drawing/2014/main" id="{A5D18BB6-C5A5-2C2B-29BA-883D9D012985}"/>
              </a:ext>
            </a:extLst>
          </p:cNvPr>
          <p:cNvSpPr txBox="1"/>
          <p:nvPr/>
        </p:nvSpPr>
        <p:spPr>
          <a:xfrm>
            <a:off x="10416481" y="3104365"/>
            <a:ext cx="1083181" cy="590891"/>
          </a:xfrm>
          <a:prstGeom prst="rect">
            <a:avLst/>
          </a:prstGeom>
          <a:noFill/>
          <a:ln>
            <a:noFill/>
          </a:ln>
        </p:spPr>
        <p:txBody>
          <a:bodyPr spcFirstLastPara="1" wrap="square" lIns="91425" tIns="45700" rIns="91425" bIns="45700" anchor="ctr" anchorCtr="0">
            <a:sp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de-DE" sz="1200" b="0" i="0" u="none" strike="noStrike" kern="0" cap="none" spc="0" normalizeH="0" baseline="0" noProof="0" dirty="0" err="1">
                <a:ln>
                  <a:noFill/>
                </a:ln>
                <a:solidFill>
                  <a:srgbClr val="000000"/>
                </a:solidFill>
                <a:effectLst/>
                <a:uLnTx/>
                <a:uFillTx/>
                <a:latin typeface="Avenir"/>
                <a:ea typeface="Avenir"/>
                <a:cs typeface="Avenir"/>
                <a:sym typeface="Avenir"/>
              </a:rPr>
              <a:t>Kunihiko</a:t>
            </a:r>
            <a:r>
              <a:rPr kumimoji="0" lang="de-DE" sz="1200" b="0" i="0" u="none" strike="noStrike" kern="0" cap="none" spc="0" normalizeH="0" baseline="0" noProof="0" dirty="0">
                <a:ln>
                  <a:noFill/>
                </a:ln>
                <a:solidFill>
                  <a:srgbClr val="000000"/>
                </a:solidFill>
                <a:effectLst/>
                <a:uLnTx/>
                <a:uFillTx/>
                <a:latin typeface="Avenir"/>
                <a:ea typeface="Avenir"/>
                <a:cs typeface="Avenir"/>
                <a:sym typeface="Avenir"/>
              </a:rPr>
              <a:t> Fukushima</a:t>
            </a:r>
            <a:endParaRPr kumimoji="0" lang="de-DE"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de-DE" sz="1200" b="0" i="0" u="none" strike="noStrike" kern="0" cap="none" spc="0" normalizeH="0" baseline="0" noProof="0" dirty="0">
                <a:ln>
                  <a:noFill/>
                </a:ln>
                <a:solidFill>
                  <a:srgbClr val="000000"/>
                </a:solidFill>
                <a:effectLst/>
                <a:uLnTx/>
                <a:uFillTx/>
                <a:latin typeface="Avenir"/>
                <a:ea typeface="Avenir"/>
                <a:cs typeface="Avenir"/>
                <a:sym typeface="Avenir"/>
              </a:rPr>
              <a:t>1936</a:t>
            </a:r>
            <a:endParaRPr kumimoji="0" lang="de-DE"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Google Shape;534;p71">
            <a:extLst>
              <a:ext uri="{FF2B5EF4-FFF2-40B4-BE49-F238E27FC236}">
                <a16:creationId xmlns:a16="http://schemas.microsoft.com/office/drawing/2014/main" id="{7C214360-D2AF-8406-1B83-AA9D79E2C2A8}"/>
              </a:ext>
            </a:extLst>
          </p:cNvPr>
          <p:cNvSpPr txBox="1">
            <a:spLocks/>
          </p:cNvSpPr>
          <p:nvPr/>
        </p:nvSpPr>
        <p:spPr>
          <a:xfrm>
            <a:off x="7615228" y="2217740"/>
            <a:ext cx="2150961" cy="538162"/>
          </a:xfrm>
          <a:prstGeom prst="rect">
            <a:avLst/>
          </a:prstGeom>
          <a:noFill/>
          <a:ln>
            <a:noFill/>
          </a:ln>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3200"/>
              <a:buFont typeface="Avenir"/>
              <a:buNone/>
            </a:pPr>
            <a:r>
              <a:rPr lang="de-DE" sz="3200" dirty="0">
                <a:latin typeface="Tw Cen MT" panose="020B0602020104020603" pitchFamily="34" charset="0"/>
                <a:ea typeface="Avenir"/>
                <a:cs typeface="Avenir"/>
                <a:sym typeface="Avenir"/>
              </a:rPr>
              <a:t>The </a:t>
            </a:r>
            <a:r>
              <a:rPr lang="de-DE" sz="3200" dirty="0" err="1">
                <a:latin typeface="Tw Cen MT" panose="020B0602020104020603" pitchFamily="34" charset="0"/>
                <a:ea typeface="Avenir"/>
                <a:cs typeface="Avenir"/>
                <a:sym typeface="Avenir"/>
              </a:rPr>
              <a:t>Neocognitron</a:t>
            </a:r>
            <a:endParaRPr lang="de-DE" dirty="0">
              <a:latin typeface="Tw Cen MT" panose="020B0602020104020603" pitchFamily="34" charset="0"/>
            </a:endParaRPr>
          </a:p>
        </p:txBody>
      </p:sp>
      <p:sp>
        <p:nvSpPr>
          <p:cNvPr id="7" name="Google Shape;540;p71">
            <a:extLst>
              <a:ext uri="{FF2B5EF4-FFF2-40B4-BE49-F238E27FC236}">
                <a16:creationId xmlns:a16="http://schemas.microsoft.com/office/drawing/2014/main" id="{DEA3D5B9-BCFB-46A4-CF06-988705DFF4B0}"/>
              </a:ext>
            </a:extLst>
          </p:cNvPr>
          <p:cNvSpPr/>
          <p:nvPr/>
        </p:nvSpPr>
        <p:spPr>
          <a:xfrm>
            <a:off x="7531499" y="3022859"/>
            <a:ext cx="2150961" cy="4001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Fukushima  (1979)</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p:txBody>
      </p:sp>
      <p:sp>
        <p:nvSpPr>
          <p:cNvPr id="11" name="Google Shape;512;p70">
            <a:extLst>
              <a:ext uri="{FF2B5EF4-FFF2-40B4-BE49-F238E27FC236}">
                <a16:creationId xmlns:a16="http://schemas.microsoft.com/office/drawing/2014/main" id="{F50C56BA-DF21-BAC9-764A-D9AACC937C0D}"/>
              </a:ext>
            </a:extLst>
          </p:cNvPr>
          <p:cNvSpPr txBox="1">
            <a:spLocks noGrp="1"/>
          </p:cNvSpPr>
          <p:nvPr>
            <p:ph type="title"/>
          </p:nvPr>
        </p:nvSpPr>
        <p:spPr>
          <a:xfrm>
            <a:off x="1885156" y="892177"/>
            <a:ext cx="8421688" cy="132556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3600" b="0" u="sng" dirty="0">
                <a:solidFill>
                  <a:schemeClr val="tx1"/>
                </a:solidFill>
                <a:latin typeface="Tw Cen MT" panose="020B0602020104020603" pitchFamily="34" charset="0"/>
                <a:ea typeface="Avenir"/>
                <a:cs typeface="Arial" panose="020B0604020202020204" pitchFamily="34" charset="0"/>
                <a:sym typeface="Avenir"/>
              </a:rPr>
              <a:t>A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brief</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history</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of</a:t>
            </a:r>
            <a:r>
              <a:rPr lang="de-DE" sz="3600" b="0" u="sng" dirty="0">
                <a:solidFill>
                  <a:schemeClr val="tx1"/>
                </a:solidFill>
                <a:latin typeface="Tw Cen MT" panose="020B0602020104020603" pitchFamily="34" charset="0"/>
                <a:ea typeface="Avenir"/>
                <a:cs typeface="Arial" panose="020B0604020202020204" pitchFamily="34" charset="0"/>
                <a:sym typeface="Avenir"/>
              </a:rPr>
              <a:t> AI</a:t>
            </a:r>
            <a:endParaRPr sz="3600" u="sng" dirty="0">
              <a:solidFill>
                <a:schemeClr val="tx1"/>
              </a:solidFill>
              <a:latin typeface="Tw Cen MT" panose="020B0602020104020603" pitchFamily="34" charset="0"/>
              <a:cs typeface="Arial" panose="020B0604020202020204" pitchFamily="34" charset="0"/>
            </a:endParaRPr>
          </a:p>
        </p:txBody>
      </p:sp>
      <p:pic>
        <p:nvPicPr>
          <p:cNvPr id="16" name="Grafik 15">
            <a:extLst>
              <a:ext uri="{FF2B5EF4-FFF2-40B4-BE49-F238E27FC236}">
                <a16:creationId xmlns:a16="http://schemas.microsoft.com/office/drawing/2014/main" id="{25450D6A-D1EF-3AFC-A5B8-2DEDE09B130D}"/>
              </a:ext>
            </a:extLst>
          </p:cNvPr>
          <p:cNvPicPr>
            <a:picLocks noChangeAspect="1"/>
          </p:cNvPicPr>
          <p:nvPr/>
        </p:nvPicPr>
        <p:blipFill>
          <a:blip r:embed="rId6"/>
          <a:stretch>
            <a:fillRect/>
          </a:stretch>
        </p:blipFill>
        <p:spPr>
          <a:xfrm>
            <a:off x="7676534" y="3788813"/>
            <a:ext cx="3614100" cy="2243674"/>
          </a:xfrm>
          <a:prstGeom prst="rect">
            <a:avLst/>
          </a:prstGeom>
        </p:spPr>
      </p:pic>
    </p:spTree>
    <p:extLst>
      <p:ext uri="{BB962C8B-B14F-4D97-AF65-F5344CB8AC3E}">
        <p14:creationId xmlns:p14="http://schemas.microsoft.com/office/powerpoint/2010/main" val="269575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200022FD-ED8A-AA97-FD46-D9174D25427E}"/>
            </a:ext>
          </a:extLst>
        </p:cNvPr>
        <p:cNvGrpSpPr/>
        <p:nvPr/>
      </p:nvGrpSpPr>
      <p:grpSpPr>
        <a:xfrm>
          <a:off x="0" y="0"/>
          <a:ext cx="0" cy="0"/>
          <a:chOff x="0" y="0"/>
          <a:chExt cx="0" cy="0"/>
        </a:xfrm>
      </p:grpSpPr>
      <p:sp>
        <p:nvSpPr>
          <p:cNvPr id="28" name="Inhaltsplatzhalter 27">
            <a:extLst>
              <a:ext uri="{FF2B5EF4-FFF2-40B4-BE49-F238E27FC236}">
                <a16:creationId xmlns:a16="http://schemas.microsoft.com/office/drawing/2014/main" id="{548F63D5-0D49-46F7-45A5-CC66E87BA648}"/>
              </a:ext>
            </a:extLst>
          </p:cNvPr>
          <p:cNvSpPr>
            <a:spLocks noGrp="1"/>
          </p:cNvSpPr>
          <p:nvPr>
            <p:ph sz="quarter" idx="21"/>
          </p:nvPr>
        </p:nvSpPr>
        <p:spPr/>
        <p:txBody>
          <a:bodyPr/>
          <a:lstStyle/>
          <a:p>
            <a:endParaRPr lang="de-DE"/>
          </a:p>
        </p:txBody>
      </p:sp>
      <p:sp>
        <p:nvSpPr>
          <p:cNvPr id="520" name="Google Shape;520;p70">
            <a:extLst>
              <a:ext uri="{FF2B5EF4-FFF2-40B4-BE49-F238E27FC236}">
                <a16:creationId xmlns:a16="http://schemas.microsoft.com/office/drawing/2014/main" id="{4355E77A-B7B1-E078-EEFF-45FF0B542B07}"/>
              </a:ext>
            </a:extLst>
          </p:cNvPr>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200"/>
              <a:buFont typeface="Avenir"/>
              <a:buNone/>
            </a:pPr>
            <a:r>
              <a:rPr lang="de-DE" sz="3200" dirty="0">
                <a:latin typeface="Avenir"/>
                <a:ea typeface="Avenir"/>
                <a:cs typeface="Avenir"/>
                <a:sym typeface="Avenir"/>
              </a:rPr>
              <a:t>The </a:t>
            </a:r>
            <a:r>
              <a:rPr lang="de-DE" sz="3200" dirty="0" err="1">
                <a:latin typeface="Avenir"/>
                <a:ea typeface="Avenir"/>
                <a:cs typeface="Avenir"/>
                <a:sym typeface="Avenir"/>
              </a:rPr>
              <a:t>neuron</a:t>
            </a:r>
            <a:endParaRPr dirty="0"/>
          </a:p>
        </p:txBody>
      </p:sp>
      <p:sp>
        <p:nvSpPr>
          <p:cNvPr id="17" name="Inhaltsplatzhalter 16">
            <a:extLst>
              <a:ext uri="{FF2B5EF4-FFF2-40B4-BE49-F238E27FC236}">
                <a16:creationId xmlns:a16="http://schemas.microsoft.com/office/drawing/2014/main" id="{0D257EEC-4CEF-F3B6-5527-DF60500B6C95}"/>
              </a:ext>
            </a:extLst>
          </p:cNvPr>
          <p:cNvSpPr>
            <a:spLocks noGrp="1"/>
          </p:cNvSpPr>
          <p:nvPr>
            <p:ph sz="half" idx="2"/>
          </p:nvPr>
        </p:nvSpPr>
        <p:spPr/>
        <p:txBody>
          <a:bodyPr/>
          <a:lstStyle/>
          <a:p>
            <a:endParaRPr lang="de-DE"/>
          </a:p>
        </p:txBody>
      </p:sp>
      <p:sp>
        <p:nvSpPr>
          <p:cNvPr id="29" name="Inhaltsplatzhalter 28">
            <a:extLst>
              <a:ext uri="{FF2B5EF4-FFF2-40B4-BE49-F238E27FC236}">
                <a16:creationId xmlns:a16="http://schemas.microsoft.com/office/drawing/2014/main" id="{3EC699EC-A345-9541-705C-2704B6ABCD6F}"/>
              </a:ext>
            </a:extLst>
          </p:cNvPr>
          <p:cNvSpPr>
            <a:spLocks noGrp="1"/>
          </p:cNvSpPr>
          <p:nvPr>
            <p:ph sz="quarter" idx="22"/>
          </p:nvPr>
        </p:nvSpPr>
        <p:spPr/>
        <p:txBody>
          <a:bodyPr/>
          <a:lstStyle/>
          <a:p>
            <a:endParaRPr lang="de-DE"/>
          </a:p>
        </p:txBody>
      </p:sp>
      <p:sp>
        <p:nvSpPr>
          <p:cNvPr id="18" name="Textplatzhalter 17">
            <a:extLst>
              <a:ext uri="{FF2B5EF4-FFF2-40B4-BE49-F238E27FC236}">
                <a16:creationId xmlns:a16="http://schemas.microsoft.com/office/drawing/2014/main" id="{CCEA1EF4-66FB-8BC7-7AC0-D415F52FBEAD}"/>
              </a:ext>
            </a:extLst>
          </p:cNvPr>
          <p:cNvSpPr>
            <a:spLocks noGrp="1"/>
          </p:cNvSpPr>
          <p:nvPr>
            <p:ph type="body" sz="quarter" idx="3"/>
          </p:nvPr>
        </p:nvSpPr>
        <p:spPr/>
        <p:txBody>
          <a:bodyPr/>
          <a:lstStyle/>
          <a:p>
            <a:endParaRPr lang="de-DE"/>
          </a:p>
        </p:txBody>
      </p:sp>
      <p:sp>
        <p:nvSpPr>
          <p:cNvPr id="19" name="Inhaltsplatzhalter 18">
            <a:extLst>
              <a:ext uri="{FF2B5EF4-FFF2-40B4-BE49-F238E27FC236}">
                <a16:creationId xmlns:a16="http://schemas.microsoft.com/office/drawing/2014/main" id="{EBB410A9-1650-E660-B619-9F9F947CCDB7}"/>
              </a:ext>
            </a:extLst>
          </p:cNvPr>
          <p:cNvSpPr>
            <a:spLocks noGrp="1"/>
          </p:cNvSpPr>
          <p:nvPr>
            <p:ph sz="quarter" idx="4"/>
          </p:nvPr>
        </p:nvSpPr>
        <p:spPr/>
        <p:txBody>
          <a:bodyPr/>
          <a:lstStyle/>
          <a:p>
            <a:endParaRPr lang="de-DE"/>
          </a:p>
        </p:txBody>
      </p:sp>
      <p:pic>
        <p:nvPicPr>
          <p:cNvPr id="514" name="Google Shape;514;p70">
            <a:extLst>
              <a:ext uri="{FF2B5EF4-FFF2-40B4-BE49-F238E27FC236}">
                <a16:creationId xmlns:a16="http://schemas.microsoft.com/office/drawing/2014/main" id="{68AD62BA-5552-427E-0C6B-DAC45C5B9703}"/>
              </a:ext>
            </a:extLst>
          </p:cNvPr>
          <p:cNvPicPr preferRelativeResize="0"/>
          <p:nvPr/>
        </p:nvPicPr>
        <p:blipFill rotWithShape="1">
          <a:blip r:embed="rId3">
            <a:alphaModFix/>
          </a:blip>
          <a:srcRect/>
          <a:stretch/>
        </p:blipFill>
        <p:spPr>
          <a:xfrm>
            <a:off x="329581" y="1747013"/>
            <a:ext cx="7141803" cy="4572001"/>
          </a:xfrm>
          <a:prstGeom prst="rect">
            <a:avLst/>
          </a:prstGeom>
          <a:noFill/>
          <a:ln>
            <a:noFill/>
          </a:ln>
        </p:spPr>
      </p:pic>
      <p:sp>
        <p:nvSpPr>
          <p:cNvPr id="522" name="Google Shape;522;p70">
            <a:extLst>
              <a:ext uri="{FF2B5EF4-FFF2-40B4-BE49-F238E27FC236}">
                <a16:creationId xmlns:a16="http://schemas.microsoft.com/office/drawing/2014/main" id="{2A7D5A7F-15B6-C49D-8271-C2C6235468F7}"/>
              </a:ext>
            </a:extLst>
          </p:cNvPr>
          <p:cNvSpPr/>
          <p:nvPr/>
        </p:nvSpPr>
        <p:spPr>
          <a:xfrm>
            <a:off x="329581" y="6319014"/>
            <a:ext cx="2217676" cy="30777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err="1">
                <a:ln>
                  <a:noFill/>
                </a:ln>
                <a:solidFill>
                  <a:srgbClr val="000000"/>
                </a:solidFill>
                <a:effectLst/>
                <a:uLnTx/>
                <a:uFillTx/>
                <a:latin typeface="Avenir"/>
                <a:ea typeface="Avenir"/>
                <a:cs typeface="Avenir"/>
                <a:sym typeface="Avenir"/>
              </a:rPr>
              <a:t>Schwendicke</a:t>
            </a:r>
            <a:r>
              <a:rPr kumimoji="0" lang="de-DE" sz="14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a:t>
            </a:r>
            <a:r>
              <a:rPr kumimoji="0" lang="de-DE" sz="1400" b="0" i="0" u="none" strike="noStrike" kern="0" cap="none" spc="0" normalizeH="0" baseline="0" noProof="0" dirty="0">
                <a:ln>
                  <a:noFill/>
                </a:ln>
                <a:solidFill>
                  <a:srgbClr val="000000"/>
                </a:solidFill>
                <a:effectLst/>
                <a:uLnTx/>
                <a:uFillTx/>
                <a:latin typeface="Avenir"/>
                <a:ea typeface="Avenir"/>
                <a:cs typeface="Avenir"/>
                <a:sym typeface="Avenir"/>
              </a:rPr>
              <a:t>et al. 2020</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23" name="Google Shape;523;p70">
            <a:extLst>
              <a:ext uri="{FF2B5EF4-FFF2-40B4-BE49-F238E27FC236}">
                <a16:creationId xmlns:a16="http://schemas.microsoft.com/office/drawing/2014/main" id="{537998EB-5E6F-6EC4-0C01-C8B94C76B73F}"/>
              </a:ext>
            </a:extLst>
          </p:cNvPr>
          <p:cNvSpPr/>
          <p:nvPr/>
        </p:nvSpPr>
        <p:spPr>
          <a:xfrm>
            <a:off x="762000" y="734455"/>
            <a:ext cx="138545" cy="664854"/>
          </a:xfrm>
          <a:prstGeom prst="rect">
            <a:avLst/>
          </a:prstGeom>
          <a:solidFill>
            <a:srgbClr val="FFC000"/>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700"/>
              <a:buFont typeface="Arial"/>
              <a:buNone/>
              <a:tabLst/>
              <a:defRPr/>
            </a:pPr>
            <a:endParaRPr kumimoji="0" sz="17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24" name="Google Shape;524;p70">
            <a:extLst>
              <a:ext uri="{FF2B5EF4-FFF2-40B4-BE49-F238E27FC236}">
                <a16:creationId xmlns:a16="http://schemas.microsoft.com/office/drawing/2014/main" id="{423AF1E6-1DC2-F702-A736-78F4A0885B45}"/>
              </a:ext>
            </a:extLst>
          </p:cNvPr>
          <p:cNvSpPr/>
          <p:nvPr/>
        </p:nvSpPr>
        <p:spPr>
          <a:xfrm>
            <a:off x="7910734" y="6075989"/>
            <a:ext cx="1628722" cy="24622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000" b="0" i="0" u="sng" strike="noStrike" kern="0" cap="none" spc="0" normalizeH="0" baseline="0" noProof="0" dirty="0">
                <a:ln>
                  <a:noFill/>
                </a:ln>
                <a:solidFill>
                  <a:schemeClr val="bg2"/>
                </a:solidFill>
                <a:effectLst/>
                <a:uLnTx/>
                <a:uFillTx/>
                <a:latin typeface="Avenir"/>
                <a:ea typeface="Avenir"/>
                <a:cs typeface="Avenir"/>
                <a:sym typeface="Avenir"/>
                <a:hlinkClick r:id="rId4">
                  <a:extLst>
                    <a:ext uri="{A12FA001-AC4F-418D-AE19-62706E023703}">
                      <ahyp:hlinkClr xmlns:ahyp="http://schemas.microsoft.com/office/drawing/2018/hyperlinkcolor" val="tx"/>
                    </a:ext>
                  </a:extLst>
                </a:hlinkClick>
              </a:rPr>
              <a:t>Source: Aaron  Bornstein</a:t>
            </a:r>
            <a:endParaRPr kumimoji="0" sz="1000" b="0" i="0" u="none" strike="noStrike" kern="0" cap="none" spc="0" normalizeH="0" baseline="0" noProof="0" dirty="0">
              <a:ln>
                <a:noFill/>
              </a:ln>
              <a:solidFill>
                <a:schemeClr val="bg2"/>
              </a:solidFill>
              <a:effectLst/>
              <a:uLnTx/>
              <a:uFillTx/>
              <a:latin typeface="Avenir"/>
              <a:ea typeface="Avenir"/>
              <a:cs typeface="Avenir"/>
              <a:sym typeface="Avenir"/>
            </a:endParaRPr>
          </a:p>
        </p:txBody>
      </p:sp>
      <p:sp>
        <p:nvSpPr>
          <p:cNvPr id="11" name="Google Shape;512;p70">
            <a:extLst>
              <a:ext uri="{FF2B5EF4-FFF2-40B4-BE49-F238E27FC236}">
                <a16:creationId xmlns:a16="http://schemas.microsoft.com/office/drawing/2014/main" id="{D0A2B4E0-513E-7BE2-AC56-E0742BEE079F}"/>
              </a:ext>
            </a:extLst>
          </p:cNvPr>
          <p:cNvSpPr txBox="1">
            <a:spLocks noGrp="1"/>
          </p:cNvSpPr>
          <p:nvPr>
            <p:ph type="title"/>
          </p:nvPr>
        </p:nvSpPr>
        <p:spPr>
          <a:xfrm>
            <a:off x="1885156" y="892177"/>
            <a:ext cx="8421688" cy="132556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3600" b="0" u="sng" dirty="0">
                <a:solidFill>
                  <a:schemeClr val="tx1"/>
                </a:solidFill>
                <a:latin typeface="Tw Cen MT" panose="020B0602020104020603" pitchFamily="34" charset="0"/>
                <a:ea typeface="Avenir"/>
                <a:cs typeface="Arial" panose="020B0604020202020204" pitchFamily="34" charset="0"/>
                <a:sym typeface="Avenir"/>
              </a:rPr>
              <a:t>A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brief</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history</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of</a:t>
            </a:r>
            <a:r>
              <a:rPr lang="de-DE" sz="3600" b="0" u="sng" dirty="0">
                <a:solidFill>
                  <a:schemeClr val="tx1"/>
                </a:solidFill>
                <a:latin typeface="Tw Cen MT" panose="020B0602020104020603" pitchFamily="34" charset="0"/>
                <a:ea typeface="Avenir"/>
                <a:cs typeface="Arial" panose="020B0604020202020204" pitchFamily="34" charset="0"/>
                <a:sym typeface="Avenir"/>
              </a:rPr>
              <a:t> AI</a:t>
            </a:r>
            <a:endParaRPr sz="3600" u="sng" dirty="0">
              <a:solidFill>
                <a:schemeClr val="tx1"/>
              </a:solidFill>
              <a:latin typeface="Tw Cen MT" panose="020B0602020104020603" pitchFamily="34" charset="0"/>
              <a:cs typeface="Arial" panose="020B0604020202020204" pitchFamily="34" charset="0"/>
            </a:endParaRPr>
          </a:p>
        </p:txBody>
      </p:sp>
      <p:sp>
        <p:nvSpPr>
          <p:cNvPr id="2" name="Google Shape;598;p75">
            <a:extLst>
              <a:ext uri="{FF2B5EF4-FFF2-40B4-BE49-F238E27FC236}">
                <a16:creationId xmlns:a16="http://schemas.microsoft.com/office/drawing/2014/main" id="{315986FE-5EE0-74F0-71DB-64346E072CD5}"/>
              </a:ext>
            </a:extLst>
          </p:cNvPr>
          <p:cNvSpPr txBox="1">
            <a:spLocks/>
          </p:cNvSpPr>
          <p:nvPr/>
        </p:nvSpPr>
        <p:spPr>
          <a:xfrm>
            <a:off x="7646887" y="1399309"/>
            <a:ext cx="3202927" cy="561975"/>
          </a:xfrm>
          <a:prstGeom prst="rect">
            <a:avLst/>
          </a:prstGeom>
          <a:noFill/>
          <a:ln>
            <a:noFill/>
          </a:ln>
        </p:spPr>
        <p:txBody>
          <a:bodyPr spcFirstLastPara="1" vert="horz" wrap="square" lIns="0" tIns="0" rIns="0" bIns="0"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spcBef>
                <a:spcPts val="0"/>
              </a:spcBef>
              <a:buClr>
                <a:schemeClr val="dk1"/>
              </a:buClr>
              <a:buSzPts val="3200"/>
              <a:buFont typeface="Avenir"/>
              <a:buNone/>
            </a:pPr>
            <a:r>
              <a:rPr lang="de-DE" dirty="0">
                <a:latin typeface="Tw Cen MT" panose="020B0602020104020603" pitchFamily="34" charset="0"/>
                <a:ea typeface="Avenir"/>
                <a:cs typeface="Avenir"/>
                <a:sym typeface="Avenir"/>
              </a:rPr>
              <a:t>The 2</a:t>
            </a:r>
            <a:r>
              <a:rPr lang="de-DE" baseline="30000" dirty="0">
                <a:latin typeface="Tw Cen MT" panose="020B0602020104020603" pitchFamily="34" charset="0"/>
                <a:ea typeface="Avenir"/>
                <a:cs typeface="Avenir"/>
                <a:sym typeface="Avenir"/>
              </a:rPr>
              <a:t>nd</a:t>
            </a:r>
            <a:r>
              <a:rPr lang="de-DE" dirty="0">
                <a:latin typeface="Tw Cen MT" panose="020B0602020104020603" pitchFamily="34" charset="0"/>
                <a:ea typeface="Avenir"/>
                <a:cs typeface="Avenir"/>
                <a:sym typeface="Avenir"/>
              </a:rPr>
              <a:t> AI </a:t>
            </a:r>
            <a:r>
              <a:rPr lang="de-DE" dirty="0" err="1">
                <a:latin typeface="Tw Cen MT" panose="020B0602020104020603" pitchFamily="34" charset="0"/>
                <a:ea typeface="Avenir"/>
                <a:cs typeface="Avenir"/>
                <a:sym typeface="Avenir"/>
              </a:rPr>
              <a:t>winter</a:t>
            </a:r>
            <a:endParaRPr lang="de-DE" dirty="0">
              <a:latin typeface="Tw Cen MT" panose="020B0602020104020603" pitchFamily="34" charset="0"/>
            </a:endParaRPr>
          </a:p>
        </p:txBody>
      </p:sp>
      <p:pic>
        <p:nvPicPr>
          <p:cNvPr id="4" name="Google Shape;602;p75" descr="Winter">
            <a:extLst>
              <a:ext uri="{FF2B5EF4-FFF2-40B4-BE49-F238E27FC236}">
                <a16:creationId xmlns:a16="http://schemas.microsoft.com/office/drawing/2014/main" id="{AD24154E-6601-C794-4B97-4214938A9F87}"/>
              </a:ext>
            </a:extLst>
          </p:cNvPr>
          <p:cNvPicPr preferRelativeResize="0"/>
          <p:nvPr/>
        </p:nvPicPr>
        <p:blipFill rotWithShape="1">
          <a:blip r:embed="rId5">
            <a:alphaModFix/>
          </a:blip>
          <a:srcRect/>
          <a:stretch/>
        </p:blipFill>
        <p:spPr>
          <a:xfrm>
            <a:off x="7646887" y="1962648"/>
            <a:ext cx="4237200" cy="2043100"/>
          </a:xfrm>
          <a:prstGeom prst="rect">
            <a:avLst/>
          </a:prstGeom>
          <a:noFill/>
          <a:ln>
            <a:noFill/>
          </a:ln>
        </p:spPr>
      </p:pic>
      <p:sp>
        <p:nvSpPr>
          <p:cNvPr id="7" name="Google Shape;606;p75">
            <a:extLst>
              <a:ext uri="{FF2B5EF4-FFF2-40B4-BE49-F238E27FC236}">
                <a16:creationId xmlns:a16="http://schemas.microsoft.com/office/drawing/2014/main" id="{1BF5C781-B6B2-5AF4-5C71-998592E16DAB}"/>
              </a:ext>
            </a:extLst>
          </p:cNvPr>
          <p:cNvSpPr txBox="1"/>
          <p:nvPr/>
        </p:nvSpPr>
        <p:spPr>
          <a:xfrm>
            <a:off x="7535380" y="4191242"/>
            <a:ext cx="4327039" cy="2783149"/>
          </a:xfrm>
          <a:prstGeom prst="rect">
            <a:avLst/>
          </a:prstGeom>
          <a:noFill/>
          <a:ln>
            <a:noFill/>
          </a:ln>
        </p:spPr>
        <p:txBody>
          <a:bodyPr spcFirstLastPara="1" wrap="square" lIns="0" tIns="0" rIns="0" bIns="0" anchor="t" anchorCtr="0">
            <a:noAutofit/>
          </a:bodyPr>
          <a:lstStyle/>
          <a:p>
            <a:pPr marL="193551" marR="0" lvl="0" indent="-193551" algn="l" defTabSz="914400" rtl="0" eaLnBrk="1" fontAlgn="auto" latinLnBrk="0" hangingPunct="1">
              <a:lnSpc>
                <a:spcPct val="100000"/>
              </a:lnSpc>
              <a:spcBef>
                <a:spcPts val="0"/>
              </a:spcBef>
              <a:spcAft>
                <a:spcPts val="0"/>
              </a:spcAft>
              <a:buClr>
                <a:srgbClr val="000000"/>
              </a:buClr>
              <a:buSzPts val="2400"/>
              <a:buFont typeface="Avenir"/>
              <a:buChar char="•"/>
              <a:tabLst/>
              <a:defRPr/>
            </a:pP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Classification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of</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images</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is</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hard</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to</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program</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rule-based</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a:p>
            <a:pPr marL="419360" marR="0" lvl="1" indent="-161292" algn="l" defTabSz="914400" rtl="0" eaLnBrk="1" fontAlgn="auto" latinLnBrk="0" hangingPunct="1">
              <a:lnSpc>
                <a:spcPct val="100000"/>
              </a:lnSpc>
              <a:spcBef>
                <a:spcPts val="435"/>
              </a:spcBef>
              <a:spcAft>
                <a:spcPts val="0"/>
              </a:spcAft>
              <a:buClr>
                <a:srgbClr val="000000"/>
              </a:buClr>
              <a:buSzPts val="2174"/>
              <a:buFont typeface="Avenir"/>
              <a:buChar char="–"/>
              <a:tabLst/>
              <a:defRPr/>
            </a:pPr>
            <a:r>
              <a:rPr kumimoji="0" lang="de-DE" sz="2174"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Snow</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a:p>
            <a:pPr marL="419360" marR="0" lvl="1" indent="-161292" algn="l" defTabSz="914400" rtl="0" eaLnBrk="1" fontAlgn="auto" latinLnBrk="0" hangingPunct="1">
              <a:lnSpc>
                <a:spcPct val="100000"/>
              </a:lnSpc>
              <a:spcBef>
                <a:spcPts val="435"/>
              </a:spcBef>
              <a:spcAft>
                <a:spcPts val="0"/>
              </a:spcAft>
              <a:buClr>
                <a:srgbClr val="000000"/>
              </a:buClr>
              <a:buSzPts val="2174"/>
              <a:buFont typeface="Avenir"/>
              <a:buChar char="–"/>
              <a:tabLst/>
              <a:defRPr/>
            </a:pPr>
            <a:r>
              <a:rPr kumimoji="0" lang="de-DE" sz="2174"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Winter</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a:p>
            <a:pPr marL="419360" marR="0" lvl="1" indent="-161292" algn="l" defTabSz="914400" rtl="0" eaLnBrk="1" fontAlgn="auto" latinLnBrk="0" hangingPunct="1">
              <a:lnSpc>
                <a:spcPct val="100000"/>
              </a:lnSpc>
              <a:spcBef>
                <a:spcPts val="435"/>
              </a:spcBef>
              <a:spcAft>
                <a:spcPts val="0"/>
              </a:spcAft>
              <a:buClr>
                <a:srgbClr val="000000"/>
              </a:buClr>
              <a:buSzPts val="2174"/>
              <a:buFont typeface="Avenir"/>
              <a:buChar char="–"/>
              <a:tabLst/>
              <a:defRPr/>
            </a:pPr>
            <a:r>
              <a:rPr kumimoji="0" lang="de-DE" sz="2174"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174"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deep</a:t>
            </a:r>
            <a:r>
              <a:rPr kumimoji="0" lang="de-DE" sz="2174"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174"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snow</a:t>
            </a:r>
            <a:r>
              <a:rPr kumimoji="0" lang="de-DE" sz="2174"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174"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skiing</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a:p>
            <a:pPr marL="419360" marR="0" lvl="1" indent="-161292" algn="l" defTabSz="914400" rtl="0" eaLnBrk="1" fontAlgn="auto" latinLnBrk="0" hangingPunct="1">
              <a:lnSpc>
                <a:spcPct val="100000"/>
              </a:lnSpc>
              <a:spcBef>
                <a:spcPts val="435"/>
              </a:spcBef>
              <a:spcAft>
                <a:spcPts val="0"/>
              </a:spcAft>
              <a:buClr>
                <a:srgbClr val="000000"/>
              </a:buClr>
              <a:buSzPts val="2174"/>
              <a:buFont typeface="Avenir"/>
              <a:buChar char="–"/>
              <a:tabLst/>
              <a:defRPr/>
            </a:pPr>
            <a:r>
              <a:rPr kumimoji="0" lang="de-DE" sz="2174"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174"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Tree</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a:p>
            <a:pPr marL="419360" marR="0" lvl="1" indent="-161292" algn="l" defTabSz="914400" rtl="0" eaLnBrk="1" fontAlgn="auto" latinLnBrk="0" hangingPunct="1">
              <a:lnSpc>
                <a:spcPct val="100000"/>
              </a:lnSpc>
              <a:spcBef>
                <a:spcPts val="435"/>
              </a:spcBef>
              <a:spcAft>
                <a:spcPts val="0"/>
              </a:spcAft>
              <a:buClr>
                <a:srgbClr val="000000"/>
              </a:buClr>
              <a:buSzPts val="2174"/>
              <a:buFont typeface="Avenir"/>
              <a:buChar char="–"/>
              <a:tabLst/>
              <a:defRPr/>
            </a:pPr>
            <a:r>
              <a:rPr kumimoji="0" lang="de-DE" sz="2174"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a:p>
            <a:pPr marL="0" marR="0" lvl="0" indent="0" algn="l" defTabSz="914400" rtl="0" eaLnBrk="1" fontAlgn="auto" latinLnBrk="0" hangingPunct="1">
              <a:lnSpc>
                <a:spcPct val="100000"/>
              </a:lnSpc>
              <a:spcBef>
                <a:spcPts val="3000"/>
              </a:spcBef>
              <a:spcAft>
                <a:spcPts val="0"/>
              </a:spcAft>
              <a:buClr>
                <a:srgbClr val="000000"/>
              </a:buClr>
              <a:buSzPts val="2400"/>
              <a:buFont typeface="Arial"/>
              <a:buNone/>
              <a:tabLst/>
              <a:defRPr/>
            </a:pPr>
            <a:endParaRPr kumimoji="0" sz="2400" b="0" i="0" u="none" strike="noStrike" kern="0" cap="none" spc="0" normalizeH="0" baseline="0" noProof="0" dirty="0">
              <a:ln>
                <a:noFill/>
              </a:ln>
              <a:solidFill>
                <a:srgbClr val="000000"/>
              </a:solidFill>
              <a:effectLst/>
              <a:uLnTx/>
              <a:uFillTx/>
              <a:latin typeface="Avenir"/>
              <a:ea typeface="Avenir"/>
              <a:cs typeface="Avenir"/>
              <a:sym typeface="Avenir"/>
            </a:endParaRPr>
          </a:p>
        </p:txBody>
      </p:sp>
    </p:spTree>
    <p:extLst>
      <p:ext uri="{BB962C8B-B14F-4D97-AF65-F5344CB8AC3E}">
        <p14:creationId xmlns:p14="http://schemas.microsoft.com/office/powerpoint/2010/main" val="290796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84FAE23F-DC8F-0C28-F8D4-1B1632494D4A}"/>
            </a:ext>
          </a:extLst>
        </p:cNvPr>
        <p:cNvGrpSpPr/>
        <p:nvPr/>
      </p:nvGrpSpPr>
      <p:grpSpPr>
        <a:xfrm>
          <a:off x="0" y="0"/>
          <a:ext cx="0" cy="0"/>
          <a:chOff x="0" y="0"/>
          <a:chExt cx="0" cy="0"/>
        </a:xfrm>
      </p:grpSpPr>
      <p:sp>
        <p:nvSpPr>
          <p:cNvPr id="28" name="Inhaltsplatzhalter 27">
            <a:extLst>
              <a:ext uri="{FF2B5EF4-FFF2-40B4-BE49-F238E27FC236}">
                <a16:creationId xmlns:a16="http://schemas.microsoft.com/office/drawing/2014/main" id="{7E874421-2C44-600F-545E-AC384B008D15}"/>
              </a:ext>
            </a:extLst>
          </p:cNvPr>
          <p:cNvSpPr>
            <a:spLocks noGrp="1"/>
          </p:cNvSpPr>
          <p:nvPr>
            <p:ph sz="quarter" idx="21"/>
          </p:nvPr>
        </p:nvSpPr>
        <p:spPr/>
        <p:txBody>
          <a:bodyPr/>
          <a:lstStyle/>
          <a:p>
            <a:endParaRPr lang="de-DE"/>
          </a:p>
        </p:txBody>
      </p:sp>
      <p:sp>
        <p:nvSpPr>
          <p:cNvPr id="520" name="Google Shape;520;p70">
            <a:extLst>
              <a:ext uri="{FF2B5EF4-FFF2-40B4-BE49-F238E27FC236}">
                <a16:creationId xmlns:a16="http://schemas.microsoft.com/office/drawing/2014/main" id="{F1985B44-908F-EE3F-8C6C-B441E2D8F3F8}"/>
              </a:ext>
            </a:extLst>
          </p:cNvPr>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200"/>
              <a:buFont typeface="Avenir"/>
              <a:buNone/>
            </a:pPr>
            <a:r>
              <a:rPr lang="de-DE" sz="3200" dirty="0">
                <a:latin typeface="Avenir"/>
                <a:ea typeface="Avenir"/>
                <a:cs typeface="Avenir"/>
                <a:sym typeface="Avenir"/>
              </a:rPr>
              <a:t>The </a:t>
            </a:r>
            <a:r>
              <a:rPr lang="de-DE" sz="3200" dirty="0" err="1">
                <a:latin typeface="Avenir"/>
                <a:ea typeface="Avenir"/>
                <a:cs typeface="Avenir"/>
                <a:sym typeface="Avenir"/>
              </a:rPr>
              <a:t>neuron</a:t>
            </a:r>
            <a:endParaRPr dirty="0"/>
          </a:p>
        </p:txBody>
      </p:sp>
      <p:sp>
        <p:nvSpPr>
          <p:cNvPr id="17" name="Inhaltsplatzhalter 16">
            <a:extLst>
              <a:ext uri="{FF2B5EF4-FFF2-40B4-BE49-F238E27FC236}">
                <a16:creationId xmlns:a16="http://schemas.microsoft.com/office/drawing/2014/main" id="{40C69AAE-9338-4FF5-344F-27C4CF0DE2B8}"/>
              </a:ext>
            </a:extLst>
          </p:cNvPr>
          <p:cNvSpPr>
            <a:spLocks noGrp="1"/>
          </p:cNvSpPr>
          <p:nvPr>
            <p:ph sz="half" idx="2"/>
          </p:nvPr>
        </p:nvSpPr>
        <p:spPr/>
        <p:txBody>
          <a:bodyPr/>
          <a:lstStyle/>
          <a:p>
            <a:endParaRPr lang="de-DE"/>
          </a:p>
        </p:txBody>
      </p:sp>
      <p:sp>
        <p:nvSpPr>
          <p:cNvPr id="29" name="Inhaltsplatzhalter 28">
            <a:extLst>
              <a:ext uri="{FF2B5EF4-FFF2-40B4-BE49-F238E27FC236}">
                <a16:creationId xmlns:a16="http://schemas.microsoft.com/office/drawing/2014/main" id="{F140B6D2-70FD-87C5-674A-23F3F974892A}"/>
              </a:ext>
            </a:extLst>
          </p:cNvPr>
          <p:cNvSpPr>
            <a:spLocks noGrp="1"/>
          </p:cNvSpPr>
          <p:nvPr>
            <p:ph sz="quarter" idx="22"/>
          </p:nvPr>
        </p:nvSpPr>
        <p:spPr/>
        <p:txBody>
          <a:bodyPr/>
          <a:lstStyle/>
          <a:p>
            <a:endParaRPr lang="de-DE"/>
          </a:p>
        </p:txBody>
      </p:sp>
      <p:sp>
        <p:nvSpPr>
          <p:cNvPr id="18" name="Textplatzhalter 17">
            <a:extLst>
              <a:ext uri="{FF2B5EF4-FFF2-40B4-BE49-F238E27FC236}">
                <a16:creationId xmlns:a16="http://schemas.microsoft.com/office/drawing/2014/main" id="{D53945E7-8903-1A1B-6C75-0658C04C9E0D}"/>
              </a:ext>
            </a:extLst>
          </p:cNvPr>
          <p:cNvSpPr>
            <a:spLocks noGrp="1"/>
          </p:cNvSpPr>
          <p:nvPr>
            <p:ph type="body" sz="quarter" idx="3"/>
          </p:nvPr>
        </p:nvSpPr>
        <p:spPr/>
        <p:txBody>
          <a:bodyPr/>
          <a:lstStyle/>
          <a:p>
            <a:endParaRPr lang="de-DE"/>
          </a:p>
        </p:txBody>
      </p:sp>
      <p:sp>
        <p:nvSpPr>
          <p:cNvPr id="19" name="Inhaltsplatzhalter 18">
            <a:extLst>
              <a:ext uri="{FF2B5EF4-FFF2-40B4-BE49-F238E27FC236}">
                <a16:creationId xmlns:a16="http://schemas.microsoft.com/office/drawing/2014/main" id="{9F928091-B12F-EB90-7F3E-A7DDF5548984}"/>
              </a:ext>
            </a:extLst>
          </p:cNvPr>
          <p:cNvSpPr>
            <a:spLocks noGrp="1"/>
          </p:cNvSpPr>
          <p:nvPr>
            <p:ph sz="quarter" idx="4"/>
          </p:nvPr>
        </p:nvSpPr>
        <p:spPr/>
        <p:txBody>
          <a:bodyPr/>
          <a:lstStyle/>
          <a:p>
            <a:endParaRPr lang="de-DE"/>
          </a:p>
        </p:txBody>
      </p:sp>
      <p:pic>
        <p:nvPicPr>
          <p:cNvPr id="514" name="Google Shape;514;p70">
            <a:extLst>
              <a:ext uri="{FF2B5EF4-FFF2-40B4-BE49-F238E27FC236}">
                <a16:creationId xmlns:a16="http://schemas.microsoft.com/office/drawing/2014/main" id="{60B04A4E-A3D0-6284-53D0-30DDC9C07B67}"/>
              </a:ext>
            </a:extLst>
          </p:cNvPr>
          <p:cNvPicPr preferRelativeResize="0"/>
          <p:nvPr/>
        </p:nvPicPr>
        <p:blipFill rotWithShape="1">
          <a:blip r:embed="rId3">
            <a:alphaModFix/>
          </a:blip>
          <a:srcRect/>
          <a:stretch/>
        </p:blipFill>
        <p:spPr>
          <a:xfrm>
            <a:off x="329581" y="1747013"/>
            <a:ext cx="7141803" cy="4572001"/>
          </a:xfrm>
          <a:prstGeom prst="rect">
            <a:avLst/>
          </a:prstGeom>
          <a:noFill/>
          <a:ln>
            <a:noFill/>
          </a:ln>
        </p:spPr>
      </p:pic>
      <p:sp>
        <p:nvSpPr>
          <p:cNvPr id="522" name="Google Shape;522;p70">
            <a:extLst>
              <a:ext uri="{FF2B5EF4-FFF2-40B4-BE49-F238E27FC236}">
                <a16:creationId xmlns:a16="http://schemas.microsoft.com/office/drawing/2014/main" id="{4E65D83B-82A3-6EC9-A44D-BFEF0589F437}"/>
              </a:ext>
            </a:extLst>
          </p:cNvPr>
          <p:cNvSpPr/>
          <p:nvPr/>
        </p:nvSpPr>
        <p:spPr>
          <a:xfrm>
            <a:off x="329581" y="6319014"/>
            <a:ext cx="2217676" cy="30777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err="1">
                <a:ln>
                  <a:noFill/>
                </a:ln>
                <a:solidFill>
                  <a:srgbClr val="000000"/>
                </a:solidFill>
                <a:effectLst/>
                <a:uLnTx/>
                <a:uFillTx/>
                <a:latin typeface="Avenir"/>
                <a:ea typeface="Avenir"/>
                <a:cs typeface="Avenir"/>
                <a:sym typeface="Avenir"/>
              </a:rPr>
              <a:t>Schwendicke</a:t>
            </a:r>
            <a:r>
              <a:rPr kumimoji="0" lang="de-DE" sz="14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a:t>
            </a:r>
            <a:r>
              <a:rPr kumimoji="0" lang="de-DE" sz="1400" b="0" i="0" u="none" strike="noStrike" kern="0" cap="none" spc="0" normalizeH="0" baseline="0" noProof="0" dirty="0">
                <a:ln>
                  <a:noFill/>
                </a:ln>
                <a:solidFill>
                  <a:srgbClr val="000000"/>
                </a:solidFill>
                <a:effectLst/>
                <a:uLnTx/>
                <a:uFillTx/>
                <a:latin typeface="Avenir"/>
                <a:ea typeface="Avenir"/>
                <a:cs typeface="Avenir"/>
                <a:sym typeface="Avenir"/>
              </a:rPr>
              <a:t>et al. 2020</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523" name="Google Shape;523;p70">
            <a:extLst>
              <a:ext uri="{FF2B5EF4-FFF2-40B4-BE49-F238E27FC236}">
                <a16:creationId xmlns:a16="http://schemas.microsoft.com/office/drawing/2014/main" id="{44BB4BF7-81FE-0E3E-7013-BB33AF5D3CD8}"/>
              </a:ext>
            </a:extLst>
          </p:cNvPr>
          <p:cNvSpPr/>
          <p:nvPr/>
        </p:nvSpPr>
        <p:spPr>
          <a:xfrm>
            <a:off x="762000" y="734455"/>
            <a:ext cx="138545" cy="664854"/>
          </a:xfrm>
          <a:prstGeom prst="rect">
            <a:avLst/>
          </a:prstGeom>
          <a:solidFill>
            <a:srgbClr val="FFC000"/>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700"/>
              <a:buFont typeface="Arial"/>
              <a:buNone/>
              <a:tabLst/>
              <a:defRPr/>
            </a:pPr>
            <a:endParaRPr kumimoji="0" sz="17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24" name="Google Shape;524;p70">
            <a:extLst>
              <a:ext uri="{FF2B5EF4-FFF2-40B4-BE49-F238E27FC236}">
                <a16:creationId xmlns:a16="http://schemas.microsoft.com/office/drawing/2014/main" id="{42E58C28-A502-9634-DEF3-48491A19ABBB}"/>
              </a:ext>
            </a:extLst>
          </p:cNvPr>
          <p:cNvSpPr/>
          <p:nvPr/>
        </p:nvSpPr>
        <p:spPr>
          <a:xfrm>
            <a:off x="7910734" y="6075989"/>
            <a:ext cx="1628722" cy="24622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000" b="0" i="0" u="sng" strike="noStrike" kern="0" cap="none" spc="0" normalizeH="0" baseline="0" noProof="0" dirty="0">
                <a:ln>
                  <a:noFill/>
                </a:ln>
                <a:solidFill>
                  <a:srgbClr val="E7E6E6"/>
                </a:solidFill>
                <a:effectLst/>
                <a:uLnTx/>
                <a:uFillTx/>
                <a:latin typeface="Avenir"/>
                <a:ea typeface="Avenir"/>
                <a:cs typeface="Avenir"/>
                <a:sym typeface="Avenir"/>
                <a:hlinkClick r:id="rId4">
                  <a:extLst>
                    <a:ext uri="{A12FA001-AC4F-418D-AE19-62706E023703}">
                      <ahyp:hlinkClr xmlns:ahyp="http://schemas.microsoft.com/office/drawing/2018/hyperlinkcolor" val="tx"/>
                    </a:ext>
                  </a:extLst>
                </a:hlinkClick>
              </a:rPr>
              <a:t>Source: Aaron  Bornstein</a:t>
            </a:r>
            <a:endParaRPr kumimoji="0" sz="1000" b="0" i="0" u="none" strike="noStrike" kern="0" cap="none" spc="0" normalizeH="0" baseline="0" noProof="0" dirty="0">
              <a:ln>
                <a:noFill/>
              </a:ln>
              <a:solidFill>
                <a:srgbClr val="E7E6E6"/>
              </a:solidFill>
              <a:effectLst/>
              <a:uLnTx/>
              <a:uFillTx/>
              <a:latin typeface="Avenir"/>
              <a:ea typeface="Avenir"/>
              <a:cs typeface="Avenir"/>
              <a:sym typeface="Avenir"/>
            </a:endParaRPr>
          </a:p>
        </p:txBody>
      </p:sp>
      <p:sp>
        <p:nvSpPr>
          <p:cNvPr id="11" name="Google Shape;512;p70">
            <a:extLst>
              <a:ext uri="{FF2B5EF4-FFF2-40B4-BE49-F238E27FC236}">
                <a16:creationId xmlns:a16="http://schemas.microsoft.com/office/drawing/2014/main" id="{3CC4676E-714B-A786-571C-EC3FEF9620AD}"/>
              </a:ext>
            </a:extLst>
          </p:cNvPr>
          <p:cNvSpPr txBox="1">
            <a:spLocks noGrp="1"/>
          </p:cNvSpPr>
          <p:nvPr>
            <p:ph type="title"/>
          </p:nvPr>
        </p:nvSpPr>
        <p:spPr>
          <a:xfrm>
            <a:off x="1885156" y="892177"/>
            <a:ext cx="8421688" cy="132556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3600" b="0" u="sng" dirty="0">
                <a:solidFill>
                  <a:schemeClr val="tx1"/>
                </a:solidFill>
                <a:latin typeface="Tw Cen MT" panose="020B0602020104020603" pitchFamily="34" charset="0"/>
                <a:ea typeface="Avenir"/>
                <a:cs typeface="Arial" panose="020B0604020202020204" pitchFamily="34" charset="0"/>
                <a:sym typeface="Avenir"/>
              </a:rPr>
              <a:t>A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brief</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history</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of</a:t>
            </a:r>
            <a:r>
              <a:rPr lang="de-DE" sz="3600" b="0" u="sng" dirty="0">
                <a:solidFill>
                  <a:schemeClr val="tx1"/>
                </a:solidFill>
                <a:latin typeface="Tw Cen MT" panose="020B0602020104020603" pitchFamily="34" charset="0"/>
                <a:ea typeface="Avenir"/>
                <a:cs typeface="Arial" panose="020B0604020202020204" pitchFamily="34" charset="0"/>
                <a:sym typeface="Avenir"/>
              </a:rPr>
              <a:t> AI</a:t>
            </a:r>
            <a:endParaRPr sz="3600" u="sng" dirty="0">
              <a:solidFill>
                <a:schemeClr val="tx1"/>
              </a:solidFill>
              <a:latin typeface="Tw Cen MT" panose="020B0602020104020603" pitchFamily="34" charset="0"/>
              <a:cs typeface="Arial" panose="020B0604020202020204" pitchFamily="34" charset="0"/>
            </a:endParaRPr>
          </a:p>
        </p:txBody>
      </p:sp>
      <p:sp>
        <p:nvSpPr>
          <p:cNvPr id="7" name="Google Shape;606;p75">
            <a:extLst>
              <a:ext uri="{FF2B5EF4-FFF2-40B4-BE49-F238E27FC236}">
                <a16:creationId xmlns:a16="http://schemas.microsoft.com/office/drawing/2014/main" id="{6BD10072-A9CB-A6ED-D1A5-E1B8652543B4}"/>
              </a:ext>
            </a:extLst>
          </p:cNvPr>
          <p:cNvSpPr txBox="1"/>
          <p:nvPr/>
        </p:nvSpPr>
        <p:spPr>
          <a:xfrm>
            <a:off x="7535380" y="892177"/>
            <a:ext cx="4327039" cy="2783149"/>
          </a:xfrm>
          <a:prstGeom prst="rect">
            <a:avLst/>
          </a:prstGeom>
          <a:noFill/>
          <a:ln>
            <a:noFill/>
          </a:ln>
        </p:spPr>
        <p:txBody>
          <a:bodyPr spcFirstLastPara="1" wrap="square" lIns="0" tIns="0" rIns="0" bIns="0" anchor="t" anchorCtr="0">
            <a:noAutofit/>
          </a:bodyPr>
          <a:lstStyle/>
          <a:p>
            <a:pPr lvl="0">
              <a:buClr>
                <a:srgbClr val="000000"/>
              </a:buClr>
              <a:buSzPts val="2400"/>
              <a:defRPr/>
            </a:pPr>
            <a:r>
              <a:rPr lang="en-US" sz="3200" kern="0" dirty="0">
                <a:solidFill>
                  <a:srgbClr val="000000"/>
                </a:solidFill>
                <a:latin typeface="Tw Cen MT" panose="020B0602020104020603" pitchFamily="34" charset="0"/>
                <a:ea typeface="Avenir"/>
                <a:cs typeface="Avenir"/>
                <a:sym typeface="Avenir"/>
              </a:rPr>
              <a:t>In 1996 IBM's Deep Blue algorithm defeated Garry Kasparov at chess.</a:t>
            </a:r>
            <a:endParaRPr kumimoji="0" sz="3200" b="0" i="0" u="none" strike="noStrike" kern="0" cap="none" spc="0" normalizeH="0" baseline="0" noProof="0" dirty="0">
              <a:ln>
                <a:noFill/>
              </a:ln>
              <a:solidFill>
                <a:srgbClr val="000000"/>
              </a:solidFill>
              <a:effectLst/>
              <a:uLnTx/>
              <a:uFillTx/>
              <a:latin typeface="Avenir"/>
              <a:ea typeface="Avenir"/>
              <a:cs typeface="Avenir"/>
              <a:sym typeface="Avenir"/>
            </a:endParaRPr>
          </a:p>
        </p:txBody>
      </p:sp>
      <p:pic>
        <p:nvPicPr>
          <p:cNvPr id="3" name="Google Shape;442;p63">
            <a:extLst>
              <a:ext uri="{FF2B5EF4-FFF2-40B4-BE49-F238E27FC236}">
                <a16:creationId xmlns:a16="http://schemas.microsoft.com/office/drawing/2014/main" id="{55F40991-6D5C-D2B2-C8F8-B311118B5AB3}"/>
              </a:ext>
            </a:extLst>
          </p:cNvPr>
          <p:cNvPicPr preferRelativeResize="0"/>
          <p:nvPr/>
        </p:nvPicPr>
        <p:blipFill rotWithShape="1">
          <a:blip r:embed="rId5">
            <a:alphaModFix/>
          </a:blip>
          <a:srcRect/>
          <a:stretch/>
        </p:blipFill>
        <p:spPr>
          <a:xfrm>
            <a:off x="7469828" y="2661369"/>
            <a:ext cx="4588060" cy="3414619"/>
          </a:xfrm>
          <a:prstGeom prst="rect">
            <a:avLst/>
          </a:prstGeom>
          <a:noFill/>
          <a:ln>
            <a:noFill/>
          </a:ln>
        </p:spPr>
      </p:pic>
    </p:spTree>
    <p:extLst>
      <p:ext uri="{BB962C8B-B14F-4D97-AF65-F5344CB8AC3E}">
        <p14:creationId xmlns:p14="http://schemas.microsoft.com/office/powerpoint/2010/main" val="169186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BF39D442-3096-5451-49C2-C4FFA0B18565}"/>
            </a:ext>
          </a:extLst>
        </p:cNvPr>
        <p:cNvGrpSpPr/>
        <p:nvPr/>
      </p:nvGrpSpPr>
      <p:grpSpPr>
        <a:xfrm>
          <a:off x="0" y="0"/>
          <a:ext cx="0" cy="0"/>
          <a:chOff x="0" y="0"/>
          <a:chExt cx="0" cy="0"/>
        </a:xfrm>
      </p:grpSpPr>
      <p:sp>
        <p:nvSpPr>
          <p:cNvPr id="28" name="Inhaltsplatzhalter 27">
            <a:extLst>
              <a:ext uri="{FF2B5EF4-FFF2-40B4-BE49-F238E27FC236}">
                <a16:creationId xmlns:a16="http://schemas.microsoft.com/office/drawing/2014/main" id="{6EA24932-5FAE-C2DB-6987-4347BFECE945}"/>
              </a:ext>
            </a:extLst>
          </p:cNvPr>
          <p:cNvSpPr>
            <a:spLocks noGrp="1"/>
          </p:cNvSpPr>
          <p:nvPr>
            <p:ph sz="quarter" idx="21"/>
          </p:nvPr>
        </p:nvSpPr>
        <p:spPr/>
        <p:txBody>
          <a:bodyPr/>
          <a:lstStyle/>
          <a:p>
            <a:endParaRPr lang="de-DE"/>
          </a:p>
        </p:txBody>
      </p:sp>
      <p:sp>
        <p:nvSpPr>
          <p:cNvPr id="520" name="Google Shape;520;p70">
            <a:extLst>
              <a:ext uri="{FF2B5EF4-FFF2-40B4-BE49-F238E27FC236}">
                <a16:creationId xmlns:a16="http://schemas.microsoft.com/office/drawing/2014/main" id="{08EAD589-0EF7-7884-81B6-0892C390A4C5}"/>
              </a:ext>
            </a:extLst>
          </p:cNvPr>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200"/>
              <a:buFont typeface="Avenir"/>
              <a:buNone/>
            </a:pPr>
            <a:r>
              <a:rPr lang="de-DE" sz="3200" dirty="0">
                <a:latin typeface="Avenir"/>
                <a:ea typeface="Avenir"/>
                <a:cs typeface="Avenir"/>
                <a:sym typeface="Avenir"/>
              </a:rPr>
              <a:t>The </a:t>
            </a:r>
            <a:r>
              <a:rPr lang="de-DE" sz="3200" dirty="0" err="1">
                <a:latin typeface="Avenir"/>
                <a:ea typeface="Avenir"/>
                <a:cs typeface="Avenir"/>
                <a:sym typeface="Avenir"/>
              </a:rPr>
              <a:t>neuron</a:t>
            </a:r>
            <a:endParaRPr dirty="0"/>
          </a:p>
        </p:txBody>
      </p:sp>
      <p:sp>
        <p:nvSpPr>
          <p:cNvPr id="17" name="Inhaltsplatzhalter 16">
            <a:extLst>
              <a:ext uri="{FF2B5EF4-FFF2-40B4-BE49-F238E27FC236}">
                <a16:creationId xmlns:a16="http://schemas.microsoft.com/office/drawing/2014/main" id="{40926039-DA13-38FA-641B-1FA509C59B61}"/>
              </a:ext>
            </a:extLst>
          </p:cNvPr>
          <p:cNvSpPr>
            <a:spLocks noGrp="1"/>
          </p:cNvSpPr>
          <p:nvPr>
            <p:ph sz="half" idx="2"/>
          </p:nvPr>
        </p:nvSpPr>
        <p:spPr/>
        <p:txBody>
          <a:bodyPr/>
          <a:lstStyle/>
          <a:p>
            <a:endParaRPr lang="de-DE"/>
          </a:p>
        </p:txBody>
      </p:sp>
      <p:sp>
        <p:nvSpPr>
          <p:cNvPr id="29" name="Inhaltsplatzhalter 28">
            <a:extLst>
              <a:ext uri="{FF2B5EF4-FFF2-40B4-BE49-F238E27FC236}">
                <a16:creationId xmlns:a16="http://schemas.microsoft.com/office/drawing/2014/main" id="{395A21AA-A2F3-12A3-A00E-D3F15501E4F1}"/>
              </a:ext>
            </a:extLst>
          </p:cNvPr>
          <p:cNvSpPr>
            <a:spLocks noGrp="1"/>
          </p:cNvSpPr>
          <p:nvPr>
            <p:ph sz="quarter" idx="22"/>
          </p:nvPr>
        </p:nvSpPr>
        <p:spPr/>
        <p:txBody>
          <a:bodyPr/>
          <a:lstStyle/>
          <a:p>
            <a:endParaRPr lang="de-DE"/>
          </a:p>
        </p:txBody>
      </p:sp>
      <p:sp>
        <p:nvSpPr>
          <p:cNvPr id="18" name="Textplatzhalter 17">
            <a:extLst>
              <a:ext uri="{FF2B5EF4-FFF2-40B4-BE49-F238E27FC236}">
                <a16:creationId xmlns:a16="http://schemas.microsoft.com/office/drawing/2014/main" id="{226679DE-DB7C-7C8C-996B-B79AD7CF4045}"/>
              </a:ext>
            </a:extLst>
          </p:cNvPr>
          <p:cNvSpPr>
            <a:spLocks noGrp="1"/>
          </p:cNvSpPr>
          <p:nvPr>
            <p:ph type="body" sz="quarter" idx="3"/>
          </p:nvPr>
        </p:nvSpPr>
        <p:spPr/>
        <p:txBody>
          <a:bodyPr/>
          <a:lstStyle/>
          <a:p>
            <a:endParaRPr lang="de-DE"/>
          </a:p>
        </p:txBody>
      </p:sp>
      <p:sp>
        <p:nvSpPr>
          <p:cNvPr id="19" name="Inhaltsplatzhalter 18">
            <a:extLst>
              <a:ext uri="{FF2B5EF4-FFF2-40B4-BE49-F238E27FC236}">
                <a16:creationId xmlns:a16="http://schemas.microsoft.com/office/drawing/2014/main" id="{47FB47A2-B5D9-A102-4A19-67AEAB265BF5}"/>
              </a:ext>
            </a:extLst>
          </p:cNvPr>
          <p:cNvSpPr>
            <a:spLocks noGrp="1"/>
          </p:cNvSpPr>
          <p:nvPr>
            <p:ph sz="quarter" idx="4"/>
          </p:nvPr>
        </p:nvSpPr>
        <p:spPr/>
        <p:txBody>
          <a:bodyPr/>
          <a:lstStyle/>
          <a:p>
            <a:endParaRPr lang="de-DE"/>
          </a:p>
        </p:txBody>
      </p:sp>
      <p:pic>
        <p:nvPicPr>
          <p:cNvPr id="514" name="Google Shape;514;p70">
            <a:extLst>
              <a:ext uri="{FF2B5EF4-FFF2-40B4-BE49-F238E27FC236}">
                <a16:creationId xmlns:a16="http://schemas.microsoft.com/office/drawing/2014/main" id="{4A2DD605-C1A9-580C-FEC7-A5891A14AEB8}"/>
              </a:ext>
            </a:extLst>
          </p:cNvPr>
          <p:cNvPicPr preferRelativeResize="0"/>
          <p:nvPr/>
        </p:nvPicPr>
        <p:blipFill rotWithShape="1">
          <a:blip r:embed="rId3">
            <a:alphaModFix/>
          </a:blip>
          <a:srcRect/>
          <a:stretch/>
        </p:blipFill>
        <p:spPr>
          <a:xfrm>
            <a:off x="329581" y="1747013"/>
            <a:ext cx="7141803" cy="4572001"/>
          </a:xfrm>
          <a:prstGeom prst="rect">
            <a:avLst/>
          </a:prstGeom>
          <a:noFill/>
          <a:ln>
            <a:noFill/>
          </a:ln>
        </p:spPr>
      </p:pic>
      <p:sp>
        <p:nvSpPr>
          <p:cNvPr id="522" name="Google Shape;522;p70">
            <a:extLst>
              <a:ext uri="{FF2B5EF4-FFF2-40B4-BE49-F238E27FC236}">
                <a16:creationId xmlns:a16="http://schemas.microsoft.com/office/drawing/2014/main" id="{4C63178D-C415-DB58-B453-0C6E0BB0797D}"/>
              </a:ext>
            </a:extLst>
          </p:cNvPr>
          <p:cNvSpPr/>
          <p:nvPr/>
        </p:nvSpPr>
        <p:spPr>
          <a:xfrm>
            <a:off x="329581" y="6319014"/>
            <a:ext cx="2217676" cy="30777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err="1">
                <a:ln>
                  <a:noFill/>
                </a:ln>
                <a:solidFill>
                  <a:srgbClr val="000000"/>
                </a:solidFill>
                <a:effectLst/>
                <a:uLnTx/>
                <a:uFillTx/>
                <a:latin typeface="Avenir"/>
                <a:ea typeface="Avenir"/>
                <a:cs typeface="Avenir"/>
                <a:sym typeface="Avenir"/>
              </a:rPr>
              <a:t>Schwendicke</a:t>
            </a:r>
            <a:r>
              <a:rPr kumimoji="0" lang="de-DE" sz="14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a:t>
            </a:r>
            <a:r>
              <a:rPr kumimoji="0" lang="de-DE" sz="1400" b="0" i="0" u="none" strike="noStrike" kern="0" cap="none" spc="0" normalizeH="0" baseline="0" noProof="0" dirty="0">
                <a:ln>
                  <a:noFill/>
                </a:ln>
                <a:solidFill>
                  <a:srgbClr val="000000"/>
                </a:solidFill>
                <a:effectLst/>
                <a:uLnTx/>
                <a:uFillTx/>
                <a:latin typeface="Avenir"/>
                <a:ea typeface="Avenir"/>
                <a:cs typeface="Avenir"/>
                <a:sym typeface="Avenir"/>
              </a:rPr>
              <a:t>et al. 2020</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23" name="Google Shape;523;p70">
            <a:extLst>
              <a:ext uri="{FF2B5EF4-FFF2-40B4-BE49-F238E27FC236}">
                <a16:creationId xmlns:a16="http://schemas.microsoft.com/office/drawing/2014/main" id="{D56E7C3D-BAA9-8EDE-64D6-7A499003FB5D}"/>
              </a:ext>
            </a:extLst>
          </p:cNvPr>
          <p:cNvSpPr/>
          <p:nvPr/>
        </p:nvSpPr>
        <p:spPr>
          <a:xfrm>
            <a:off x="762000" y="734455"/>
            <a:ext cx="138545" cy="664854"/>
          </a:xfrm>
          <a:prstGeom prst="rect">
            <a:avLst/>
          </a:prstGeom>
          <a:solidFill>
            <a:srgbClr val="FFC000"/>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700"/>
              <a:buFont typeface="Arial"/>
              <a:buNone/>
              <a:tabLst/>
              <a:defRPr/>
            </a:pPr>
            <a:endParaRPr kumimoji="0" sz="17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24" name="Google Shape;524;p70">
            <a:extLst>
              <a:ext uri="{FF2B5EF4-FFF2-40B4-BE49-F238E27FC236}">
                <a16:creationId xmlns:a16="http://schemas.microsoft.com/office/drawing/2014/main" id="{28577DA2-4DAA-CE53-47F3-9B7ACF70ABCF}"/>
              </a:ext>
            </a:extLst>
          </p:cNvPr>
          <p:cNvSpPr/>
          <p:nvPr/>
        </p:nvSpPr>
        <p:spPr>
          <a:xfrm>
            <a:off x="7910734" y="6075989"/>
            <a:ext cx="1628722" cy="24622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000" b="0" i="0" u="sng" strike="noStrike" kern="0" cap="none" spc="0" normalizeH="0" baseline="0" noProof="0" dirty="0">
                <a:ln>
                  <a:noFill/>
                </a:ln>
                <a:solidFill>
                  <a:schemeClr val="bg2"/>
                </a:solidFill>
                <a:effectLst/>
                <a:uLnTx/>
                <a:uFillTx/>
                <a:latin typeface="Avenir"/>
                <a:ea typeface="Avenir"/>
                <a:cs typeface="Avenir"/>
                <a:sym typeface="Avenir"/>
                <a:hlinkClick r:id="rId4">
                  <a:extLst>
                    <a:ext uri="{A12FA001-AC4F-418D-AE19-62706E023703}">
                      <ahyp:hlinkClr xmlns:ahyp="http://schemas.microsoft.com/office/drawing/2018/hyperlinkcolor" val="tx"/>
                    </a:ext>
                  </a:extLst>
                </a:hlinkClick>
              </a:rPr>
              <a:t>Source: Aaron  Bornstein</a:t>
            </a:r>
            <a:endParaRPr kumimoji="0" sz="1000" b="0" i="0" u="none" strike="noStrike" kern="0" cap="none" spc="0" normalizeH="0" baseline="0" noProof="0" dirty="0">
              <a:ln>
                <a:noFill/>
              </a:ln>
              <a:solidFill>
                <a:schemeClr val="bg2"/>
              </a:solidFill>
              <a:effectLst/>
              <a:uLnTx/>
              <a:uFillTx/>
              <a:latin typeface="Avenir"/>
              <a:ea typeface="Avenir"/>
              <a:cs typeface="Avenir"/>
              <a:sym typeface="Avenir"/>
            </a:endParaRPr>
          </a:p>
        </p:txBody>
      </p:sp>
      <p:sp>
        <p:nvSpPr>
          <p:cNvPr id="11" name="Google Shape;512;p70">
            <a:extLst>
              <a:ext uri="{FF2B5EF4-FFF2-40B4-BE49-F238E27FC236}">
                <a16:creationId xmlns:a16="http://schemas.microsoft.com/office/drawing/2014/main" id="{DC80C629-5D9A-2CDF-122F-5F5B0F2259B4}"/>
              </a:ext>
            </a:extLst>
          </p:cNvPr>
          <p:cNvSpPr txBox="1">
            <a:spLocks noGrp="1"/>
          </p:cNvSpPr>
          <p:nvPr>
            <p:ph type="title"/>
          </p:nvPr>
        </p:nvSpPr>
        <p:spPr>
          <a:xfrm>
            <a:off x="1885156" y="892177"/>
            <a:ext cx="8421688" cy="132556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3600" b="0" u="sng" dirty="0">
                <a:solidFill>
                  <a:schemeClr val="tx1"/>
                </a:solidFill>
                <a:latin typeface="Tw Cen MT" panose="020B0602020104020603" pitchFamily="34" charset="0"/>
                <a:ea typeface="Avenir"/>
                <a:cs typeface="Arial" panose="020B0604020202020204" pitchFamily="34" charset="0"/>
                <a:sym typeface="Avenir"/>
              </a:rPr>
              <a:t>A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brief</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history</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of</a:t>
            </a:r>
            <a:r>
              <a:rPr lang="de-DE" sz="3600" b="0" u="sng" dirty="0">
                <a:solidFill>
                  <a:schemeClr val="tx1"/>
                </a:solidFill>
                <a:latin typeface="Tw Cen MT" panose="020B0602020104020603" pitchFamily="34" charset="0"/>
                <a:ea typeface="Avenir"/>
                <a:cs typeface="Arial" panose="020B0604020202020204" pitchFamily="34" charset="0"/>
                <a:sym typeface="Avenir"/>
              </a:rPr>
              <a:t> AI</a:t>
            </a:r>
            <a:endParaRPr sz="3600" u="sng" dirty="0">
              <a:solidFill>
                <a:schemeClr val="tx1"/>
              </a:solidFill>
              <a:latin typeface="Tw Cen MT" panose="020B0602020104020603" pitchFamily="34" charset="0"/>
              <a:cs typeface="Arial" panose="020B0604020202020204" pitchFamily="34" charset="0"/>
            </a:endParaRPr>
          </a:p>
        </p:txBody>
      </p:sp>
      <p:sp>
        <p:nvSpPr>
          <p:cNvPr id="3" name="Google Shape;616;p76">
            <a:extLst>
              <a:ext uri="{FF2B5EF4-FFF2-40B4-BE49-F238E27FC236}">
                <a16:creationId xmlns:a16="http://schemas.microsoft.com/office/drawing/2014/main" id="{FB1C3283-97F6-88CB-4C70-66E99E77EAF0}"/>
              </a:ext>
            </a:extLst>
          </p:cNvPr>
          <p:cNvSpPr txBox="1">
            <a:spLocks/>
          </p:cNvSpPr>
          <p:nvPr/>
        </p:nvSpPr>
        <p:spPr>
          <a:xfrm>
            <a:off x="7620147" y="1432940"/>
            <a:ext cx="2985073" cy="561975"/>
          </a:xfrm>
          <a:prstGeom prst="rect">
            <a:avLst/>
          </a:prstGeom>
          <a:noFill/>
          <a:ln>
            <a:noFill/>
          </a:ln>
        </p:spPr>
        <p:txBody>
          <a:bodyPr spcFirstLastPara="1" vert="horz" wrap="square" lIns="0" tIns="0" rIns="0" bIns="0"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spcBef>
                <a:spcPts val="0"/>
              </a:spcBef>
              <a:buClr>
                <a:schemeClr val="dk1"/>
              </a:buClr>
              <a:buSzPts val="3200"/>
              <a:buFont typeface="Avenir"/>
              <a:buNone/>
            </a:pPr>
            <a:r>
              <a:rPr lang="de-DE" dirty="0">
                <a:latin typeface="Tw Cen MT" panose="020B0602020104020603" pitchFamily="34" charset="0"/>
                <a:ea typeface="Avenir"/>
                <a:cs typeface="Avenir"/>
                <a:sym typeface="Avenir"/>
              </a:rPr>
              <a:t>Deep </a:t>
            </a:r>
            <a:r>
              <a:rPr lang="de-DE" dirty="0" err="1">
                <a:latin typeface="Tw Cen MT" panose="020B0602020104020603" pitchFamily="34" charset="0"/>
                <a:ea typeface="Avenir"/>
                <a:cs typeface="Avenir"/>
                <a:sym typeface="Avenir"/>
              </a:rPr>
              <a:t>learning</a:t>
            </a:r>
            <a:endParaRPr lang="de-DE" dirty="0">
              <a:latin typeface="Tw Cen MT" panose="020B0602020104020603" pitchFamily="34" charset="0"/>
            </a:endParaRPr>
          </a:p>
        </p:txBody>
      </p:sp>
      <p:pic>
        <p:nvPicPr>
          <p:cNvPr id="5" name="Google Shape;620;p76">
            <a:extLst>
              <a:ext uri="{FF2B5EF4-FFF2-40B4-BE49-F238E27FC236}">
                <a16:creationId xmlns:a16="http://schemas.microsoft.com/office/drawing/2014/main" id="{3E21F097-C194-27D5-49CF-F06D143578C2}"/>
              </a:ext>
            </a:extLst>
          </p:cNvPr>
          <p:cNvPicPr preferRelativeResize="0"/>
          <p:nvPr/>
        </p:nvPicPr>
        <p:blipFill rotWithShape="1">
          <a:blip r:embed="rId5">
            <a:alphaModFix/>
          </a:blip>
          <a:srcRect/>
          <a:stretch/>
        </p:blipFill>
        <p:spPr>
          <a:xfrm>
            <a:off x="6304626" y="1986256"/>
            <a:ext cx="5887374" cy="2316157"/>
          </a:xfrm>
          <a:prstGeom prst="rect">
            <a:avLst/>
          </a:prstGeom>
          <a:noFill/>
          <a:ln>
            <a:noFill/>
          </a:ln>
        </p:spPr>
      </p:pic>
      <p:sp>
        <p:nvSpPr>
          <p:cNvPr id="6" name="Google Shape;622;p76">
            <a:extLst>
              <a:ext uri="{FF2B5EF4-FFF2-40B4-BE49-F238E27FC236}">
                <a16:creationId xmlns:a16="http://schemas.microsoft.com/office/drawing/2014/main" id="{6FFAB810-CE54-3195-BFA3-5A258B806461}"/>
              </a:ext>
            </a:extLst>
          </p:cNvPr>
          <p:cNvSpPr txBox="1"/>
          <p:nvPr/>
        </p:nvSpPr>
        <p:spPr>
          <a:xfrm>
            <a:off x="7471384" y="4593672"/>
            <a:ext cx="4327039" cy="2171264"/>
          </a:xfrm>
          <a:prstGeom prst="rect">
            <a:avLst/>
          </a:prstGeom>
          <a:noFill/>
          <a:ln>
            <a:noFill/>
          </a:ln>
        </p:spPr>
        <p:txBody>
          <a:bodyPr spcFirstLastPara="1" wrap="square" lIns="0" tIns="0" rIns="0" bIns="0" anchor="t" anchorCtr="0">
            <a:noAutofit/>
          </a:bodyPr>
          <a:lstStyle/>
          <a:p>
            <a:pPr marL="193551" marR="0" lvl="0" indent="-193551" algn="l" defTabSz="914400" rtl="0" eaLnBrk="1" fontAlgn="auto" latinLnBrk="0" hangingPunct="1">
              <a:lnSpc>
                <a:spcPct val="100000"/>
              </a:lnSpc>
              <a:spcBef>
                <a:spcPts val="0"/>
              </a:spcBef>
              <a:spcAft>
                <a:spcPts val="0"/>
              </a:spcAft>
              <a:buClr>
                <a:srgbClr val="000000"/>
              </a:buClr>
              <a:buSzPts val="2400"/>
              <a:buFont typeface="Avenir"/>
              <a:buChar char="•"/>
              <a:tabLst/>
              <a:defRPr/>
            </a:pP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New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algorithms</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backpropagation</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a:p>
            <a:pPr marL="193551" marR="0" lvl="0" indent="-193551" algn="l" defTabSz="914400" rtl="0" eaLnBrk="1" fontAlgn="auto" latinLnBrk="0" hangingPunct="1">
              <a:lnSpc>
                <a:spcPct val="100000"/>
              </a:lnSpc>
              <a:spcBef>
                <a:spcPts val="480"/>
              </a:spcBef>
              <a:spcAft>
                <a:spcPts val="0"/>
              </a:spcAft>
              <a:buClr>
                <a:srgbClr val="000000"/>
              </a:buClr>
              <a:buSzPts val="2400"/>
              <a:buFont typeface="Avenir"/>
              <a:buChar char="•"/>
              <a:tabLst/>
              <a:defRPr/>
            </a:pP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Exponential</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growth</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in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available</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data</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a:p>
            <a:pPr marL="193551" marR="0" lvl="0" indent="-193551" algn="l" defTabSz="914400" rtl="0" eaLnBrk="1" fontAlgn="auto" latinLnBrk="0" hangingPunct="1">
              <a:lnSpc>
                <a:spcPct val="100000"/>
              </a:lnSpc>
              <a:spcBef>
                <a:spcPts val="480"/>
              </a:spcBef>
              <a:spcAft>
                <a:spcPts val="0"/>
              </a:spcAft>
              <a:buClr>
                <a:srgbClr val="000000"/>
              </a:buClr>
              <a:buSzPts val="2400"/>
              <a:buFont typeface="Avenir"/>
              <a:buChar char="•"/>
              <a:tabLst/>
              <a:defRPr/>
            </a:pP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Computing power (GPUs)</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a:p>
            <a:pPr marL="193551" marR="0" lvl="0" indent="-41151" algn="l" defTabSz="914400" rtl="0" eaLnBrk="1" fontAlgn="auto" latinLnBrk="0" hangingPunct="1">
              <a:lnSpc>
                <a:spcPct val="100000"/>
              </a:lnSpc>
              <a:spcBef>
                <a:spcPts val="3000"/>
              </a:spcBef>
              <a:spcAft>
                <a:spcPts val="0"/>
              </a:spcAft>
              <a:buClr>
                <a:srgbClr val="000000"/>
              </a:buClr>
              <a:buSzPts val="2400"/>
              <a:buFont typeface="Arial"/>
              <a:buNone/>
              <a:tabLst/>
              <a:defRPr/>
            </a:pPr>
            <a:endParaRPr kumimoji="0" sz="2400" b="0" i="0" u="none" strike="noStrike" kern="0" cap="none" spc="0" normalizeH="0" baseline="0" noProof="0" dirty="0">
              <a:ln>
                <a:noFill/>
              </a:ln>
              <a:solidFill>
                <a:srgbClr val="000000"/>
              </a:solidFill>
              <a:effectLst/>
              <a:uLnTx/>
              <a:uFillTx/>
              <a:latin typeface="Avenir"/>
              <a:ea typeface="Avenir"/>
              <a:cs typeface="Avenir"/>
              <a:sym typeface="Avenir"/>
            </a:endParaRPr>
          </a:p>
          <a:p>
            <a:pPr marL="193551" marR="0" lvl="0" indent="-41151" algn="l" defTabSz="914400" rtl="0" eaLnBrk="1" fontAlgn="auto" latinLnBrk="0" hangingPunct="1">
              <a:lnSpc>
                <a:spcPct val="100000"/>
              </a:lnSpc>
              <a:spcBef>
                <a:spcPts val="3000"/>
              </a:spcBef>
              <a:spcAft>
                <a:spcPts val="0"/>
              </a:spcAft>
              <a:buClr>
                <a:srgbClr val="000000"/>
              </a:buClr>
              <a:buSzPts val="2400"/>
              <a:buFont typeface="Arial"/>
              <a:buNone/>
              <a:tabLst/>
              <a:defRPr/>
            </a:pPr>
            <a:endParaRPr kumimoji="0" sz="2400" b="0" i="0" u="none" strike="noStrike" kern="0" cap="none" spc="0" normalizeH="0" baseline="0" noProof="0" dirty="0">
              <a:ln>
                <a:noFill/>
              </a:ln>
              <a:solidFill>
                <a:srgbClr val="000000"/>
              </a:solidFill>
              <a:effectLst/>
              <a:uLnTx/>
              <a:uFillTx/>
              <a:latin typeface="Avenir"/>
              <a:ea typeface="Avenir"/>
              <a:cs typeface="Avenir"/>
              <a:sym typeface="Avenir"/>
            </a:endParaRPr>
          </a:p>
        </p:txBody>
      </p:sp>
    </p:spTree>
    <p:extLst>
      <p:ext uri="{BB962C8B-B14F-4D97-AF65-F5344CB8AC3E}">
        <p14:creationId xmlns:p14="http://schemas.microsoft.com/office/powerpoint/2010/main" val="1013328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3E41D4E0-6487-5CBE-939F-DA5986CECF26}"/>
            </a:ext>
          </a:extLst>
        </p:cNvPr>
        <p:cNvGrpSpPr/>
        <p:nvPr/>
      </p:nvGrpSpPr>
      <p:grpSpPr>
        <a:xfrm>
          <a:off x="0" y="0"/>
          <a:ext cx="0" cy="0"/>
          <a:chOff x="0" y="0"/>
          <a:chExt cx="0" cy="0"/>
        </a:xfrm>
      </p:grpSpPr>
      <p:sp>
        <p:nvSpPr>
          <p:cNvPr id="28" name="Inhaltsplatzhalter 27">
            <a:extLst>
              <a:ext uri="{FF2B5EF4-FFF2-40B4-BE49-F238E27FC236}">
                <a16:creationId xmlns:a16="http://schemas.microsoft.com/office/drawing/2014/main" id="{1C6E387D-5FDB-BC3F-D2A2-641FFE3EA209}"/>
              </a:ext>
            </a:extLst>
          </p:cNvPr>
          <p:cNvSpPr>
            <a:spLocks noGrp="1"/>
          </p:cNvSpPr>
          <p:nvPr>
            <p:ph sz="quarter" idx="21"/>
          </p:nvPr>
        </p:nvSpPr>
        <p:spPr/>
        <p:txBody>
          <a:bodyPr/>
          <a:lstStyle/>
          <a:p>
            <a:endParaRPr lang="de-DE"/>
          </a:p>
        </p:txBody>
      </p:sp>
      <p:sp>
        <p:nvSpPr>
          <p:cNvPr id="520" name="Google Shape;520;p70">
            <a:extLst>
              <a:ext uri="{FF2B5EF4-FFF2-40B4-BE49-F238E27FC236}">
                <a16:creationId xmlns:a16="http://schemas.microsoft.com/office/drawing/2014/main" id="{FAFAAF88-FD0D-816A-8918-64E2A0237C91}"/>
              </a:ext>
            </a:extLst>
          </p:cNvPr>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200"/>
              <a:buFont typeface="Avenir"/>
              <a:buNone/>
            </a:pPr>
            <a:r>
              <a:rPr lang="de-DE" sz="3200" dirty="0">
                <a:latin typeface="Avenir"/>
                <a:ea typeface="Avenir"/>
                <a:cs typeface="Avenir"/>
                <a:sym typeface="Avenir"/>
              </a:rPr>
              <a:t>The </a:t>
            </a:r>
            <a:r>
              <a:rPr lang="de-DE" sz="3200" dirty="0" err="1">
                <a:latin typeface="Avenir"/>
                <a:ea typeface="Avenir"/>
                <a:cs typeface="Avenir"/>
                <a:sym typeface="Avenir"/>
              </a:rPr>
              <a:t>neuron</a:t>
            </a:r>
            <a:endParaRPr dirty="0"/>
          </a:p>
        </p:txBody>
      </p:sp>
      <p:sp>
        <p:nvSpPr>
          <p:cNvPr id="17" name="Inhaltsplatzhalter 16">
            <a:extLst>
              <a:ext uri="{FF2B5EF4-FFF2-40B4-BE49-F238E27FC236}">
                <a16:creationId xmlns:a16="http://schemas.microsoft.com/office/drawing/2014/main" id="{3426B76C-6B85-0993-2D96-55050F319E23}"/>
              </a:ext>
            </a:extLst>
          </p:cNvPr>
          <p:cNvSpPr>
            <a:spLocks noGrp="1"/>
          </p:cNvSpPr>
          <p:nvPr>
            <p:ph sz="half" idx="2"/>
          </p:nvPr>
        </p:nvSpPr>
        <p:spPr/>
        <p:txBody>
          <a:bodyPr/>
          <a:lstStyle/>
          <a:p>
            <a:endParaRPr lang="de-DE"/>
          </a:p>
        </p:txBody>
      </p:sp>
      <p:sp>
        <p:nvSpPr>
          <p:cNvPr id="29" name="Inhaltsplatzhalter 28">
            <a:extLst>
              <a:ext uri="{FF2B5EF4-FFF2-40B4-BE49-F238E27FC236}">
                <a16:creationId xmlns:a16="http://schemas.microsoft.com/office/drawing/2014/main" id="{8F6DC82B-7AA5-E2C0-6689-6BE9FA67D43B}"/>
              </a:ext>
            </a:extLst>
          </p:cNvPr>
          <p:cNvSpPr>
            <a:spLocks noGrp="1"/>
          </p:cNvSpPr>
          <p:nvPr>
            <p:ph sz="quarter" idx="22"/>
          </p:nvPr>
        </p:nvSpPr>
        <p:spPr/>
        <p:txBody>
          <a:bodyPr/>
          <a:lstStyle/>
          <a:p>
            <a:endParaRPr lang="de-DE"/>
          </a:p>
        </p:txBody>
      </p:sp>
      <p:sp>
        <p:nvSpPr>
          <p:cNvPr id="18" name="Textplatzhalter 17">
            <a:extLst>
              <a:ext uri="{FF2B5EF4-FFF2-40B4-BE49-F238E27FC236}">
                <a16:creationId xmlns:a16="http://schemas.microsoft.com/office/drawing/2014/main" id="{874AC4AF-018A-216B-49AC-4A9611D55325}"/>
              </a:ext>
            </a:extLst>
          </p:cNvPr>
          <p:cNvSpPr>
            <a:spLocks noGrp="1"/>
          </p:cNvSpPr>
          <p:nvPr>
            <p:ph type="body" sz="quarter" idx="3"/>
          </p:nvPr>
        </p:nvSpPr>
        <p:spPr/>
        <p:txBody>
          <a:bodyPr/>
          <a:lstStyle/>
          <a:p>
            <a:endParaRPr lang="de-DE"/>
          </a:p>
        </p:txBody>
      </p:sp>
      <p:sp>
        <p:nvSpPr>
          <p:cNvPr id="19" name="Inhaltsplatzhalter 18">
            <a:extLst>
              <a:ext uri="{FF2B5EF4-FFF2-40B4-BE49-F238E27FC236}">
                <a16:creationId xmlns:a16="http://schemas.microsoft.com/office/drawing/2014/main" id="{19B9A046-5267-0BD1-D531-6900FF26DBA3}"/>
              </a:ext>
            </a:extLst>
          </p:cNvPr>
          <p:cNvSpPr>
            <a:spLocks noGrp="1"/>
          </p:cNvSpPr>
          <p:nvPr>
            <p:ph sz="quarter" idx="4"/>
          </p:nvPr>
        </p:nvSpPr>
        <p:spPr/>
        <p:txBody>
          <a:bodyPr/>
          <a:lstStyle/>
          <a:p>
            <a:endParaRPr lang="de-DE"/>
          </a:p>
        </p:txBody>
      </p:sp>
      <p:pic>
        <p:nvPicPr>
          <p:cNvPr id="514" name="Google Shape;514;p70">
            <a:extLst>
              <a:ext uri="{FF2B5EF4-FFF2-40B4-BE49-F238E27FC236}">
                <a16:creationId xmlns:a16="http://schemas.microsoft.com/office/drawing/2014/main" id="{E3821F54-48FA-FEB6-DE7A-45710C55C6A7}"/>
              </a:ext>
            </a:extLst>
          </p:cNvPr>
          <p:cNvPicPr preferRelativeResize="0"/>
          <p:nvPr/>
        </p:nvPicPr>
        <p:blipFill rotWithShape="1">
          <a:blip r:embed="rId3">
            <a:alphaModFix/>
          </a:blip>
          <a:srcRect/>
          <a:stretch/>
        </p:blipFill>
        <p:spPr>
          <a:xfrm>
            <a:off x="329581" y="1747013"/>
            <a:ext cx="7141803" cy="4572001"/>
          </a:xfrm>
          <a:prstGeom prst="rect">
            <a:avLst/>
          </a:prstGeom>
          <a:noFill/>
          <a:ln>
            <a:noFill/>
          </a:ln>
        </p:spPr>
      </p:pic>
      <p:sp>
        <p:nvSpPr>
          <p:cNvPr id="522" name="Google Shape;522;p70">
            <a:extLst>
              <a:ext uri="{FF2B5EF4-FFF2-40B4-BE49-F238E27FC236}">
                <a16:creationId xmlns:a16="http://schemas.microsoft.com/office/drawing/2014/main" id="{E6088CAD-7360-56DF-9813-A9DB5A939A9D}"/>
              </a:ext>
            </a:extLst>
          </p:cNvPr>
          <p:cNvSpPr/>
          <p:nvPr/>
        </p:nvSpPr>
        <p:spPr>
          <a:xfrm>
            <a:off x="329581" y="6319014"/>
            <a:ext cx="2217676" cy="30777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err="1">
                <a:ln>
                  <a:noFill/>
                </a:ln>
                <a:solidFill>
                  <a:srgbClr val="000000"/>
                </a:solidFill>
                <a:effectLst/>
                <a:uLnTx/>
                <a:uFillTx/>
                <a:latin typeface="Avenir"/>
                <a:ea typeface="Avenir"/>
                <a:cs typeface="Avenir"/>
                <a:sym typeface="Avenir"/>
              </a:rPr>
              <a:t>Schwendicke</a:t>
            </a:r>
            <a:r>
              <a:rPr kumimoji="0" lang="de-DE" sz="14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a:t>
            </a:r>
            <a:r>
              <a:rPr kumimoji="0" lang="de-DE" sz="1400" b="0" i="0" u="none" strike="noStrike" kern="0" cap="none" spc="0" normalizeH="0" baseline="0" noProof="0" dirty="0">
                <a:ln>
                  <a:noFill/>
                </a:ln>
                <a:solidFill>
                  <a:srgbClr val="000000"/>
                </a:solidFill>
                <a:effectLst/>
                <a:uLnTx/>
                <a:uFillTx/>
                <a:latin typeface="Avenir"/>
                <a:ea typeface="Avenir"/>
                <a:cs typeface="Avenir"/>
                <a:sym typeface="Avenir"/>
              </a:rPr>
              <a:t>et al. 2020</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23" name="Google Shape;523;p70">
            <a:extLst>
              <a:ext uri="{FF2B5EF4-FFF2-40B4-BE49-F238E27FC236}">
                <a16:creationId xmlns:a16="http://schemas.microsoft.com/office/drawing/2014/main" id="{466171A5-7B5E-FF79-CCBF-DDB0C740BB13}"/>
              </a:ext>
            </a:extLst>
          </p:cNvPr>
          <p:cNvSpPr/>
          <p:nvPr/>
        </p:nvSpPr>
        <p:spPr>
          <a:xfrm>
            <a:off x="762000" y="734455"/>
            <a:ext cx="138545" cy="664854"/>
          </a:xfrm>
          <a:prstGeom prst="rect">
            <a:avLst/>
          </a:prstGeom>
          <a:solidFill>
            <a:srgbClr val="FFC000"/>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700"/>
              <a:buFont typeface="Arial"/>
              <a:buNone/>
              <a:tabLst/>
              <a:defRPr/>
            </a:pPr>
            <a:endParaRPr kumimoji="0" sz="17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24" name="Google Shape;524;p70">
            <a:extLst>
              <a:ext uri="{FF2B5EF4-FFF2-40B4-BE49-F238E27FC236}">
                <a16:creationId xmlns:a16="http://schemas.microsoft.com/office/drawing/2014/main" id="{19FD0D3E-E988-F261-2FFD-53052BA68931}"/>
              </a:ext>
            </a:extLst>
          </p:cNvPr>
          <p:cNvSpPr/>
          <p:nvPr/>
        </p:nvSpPr>
        <p:spPr>
          <a:xfrm>
            <a:off x="7910734" y="6075989"/>
            <a:ext cx="1628722" cy="24622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000" b="0" i="0" u="sng" strike="noStrike" kern="0" cap="none" spc="0" normalizeH="0" baseline="0" noProof="0" dirty="0">
                <a:ln>
                  <a:noFill/>
                </a:ln>
                <a:solidFill>
                  <a:schemeClr val="bg2"/>
                </a:solidFill>
                <a:effectLst/>
                <a:uLnTx/>
                <a:uFillTx/>
                <a:latin typeface="Avenir"/>
                <a:ea typeface="Avenir"/>
                <a:cs typeface="Avenir"/>
                <a:sym typeface="Avenir"/>
                <a:hlinkClick r:id="rId4">
                  <a:extLst>
                    <a:ext uri="{A12FA001-AC4F-418D-AE19-62706E023703}">
                      <ahyp:hlinkClr xmlns:ahyp="http://schemas.microsoft.com/office/drawing/2018/hyperlinkcolor" val="tx"/>
                    </a:ext>
                  </a:extLst>
                </a:hlinkClick>
              </a:rPr>
              <a:t>Source: Aaron  Bornstein</a:t>
            </a:r>
            <a:endParaRPr kumimoji="0" sz="1000" b="0" i="0" u="none" strike="noStrike" kern="0" cap="none" spc="0" normalizeH="0" baseline="0" noProof="0" dirty="0">
              <a:ln>
                <a:noFill/>
              </a:ln>
              <a:solidFill>
                <a:schemeClr val="bg2"/>
              </a:solidFill>
              <a:effectLst/>
              <a:uLnTx/>
              <a:uFillTx/>
              <a:latin typeface="Avenir"/>
              <a:ea typeface="Avenir"/>
              <a:cs typeface="Avenir"/>
              <a:sym typeface="Avenir"/>
            </a:endParaRPr>
          </a:p>
        </p:txBody>
      </p:sp>
      <p:sp>
        <p:nvSpPr>
          <p:cNvPr id="11" name="Google Shape;512;p70">
            <a:extLst>
              <a:ext uri="{FF2B5EF4-FFF2-40B4-BE49-F238E27FC236}">
                <a16:creationId xmlns:a16="http://schemas.microsoft.com/office/drawing/2014/main" id="{369A6CDF-D646-D413-C161-1B1331BB856F}"/>
              </a:ext>
            </a:extLst>
          </p:cNvPr>
          <p:cNvSpPr txBox="1">
            <a:spLocks noGrp="1"/>
          </p:cNvSpPr>
          <p:nvPr>
            <p:ph type="title"/>
          </p:nvPr>
        </p:nvSpPr>
        <p:spPr>
          <a:xfrm>
            <a:off x="1885156" y="892177"/>
            <a:ext cx="8421688" cy="132556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3600" b="0" u="sng" dirty="0">
                <a:solidFill>
                  <a:schemeClr val="tx1"/>
                </a:solidFill>
                <a:latin typeface="Tw Cen MT" panose="020B0602020104020603" pitchFamily="34" charset="0"/>
                <a:ea typeface="Avenir"/>
                <a:cs typeface="Arial" panose="020B0604020202020204" pitchFamily="34" charset="0"/>
                <a:sym typeface="Avenir"/>
              </a:rPr>
              <a:t>A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brief</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history</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of</a:t>
            </a:r>
            <a:r>
              <a:rPr lang="de-DE" sz="3600" b="0" u="sng" dirty="0">
                <a:solidFill>
                  <a:schemeClr val="tx1"/>
                </a:solidFill>
                <a:latin typeface="Tw Cen MT" panose="020B0602020104020603" pitchFamily="34" charset="0"/>
                <a:ea typeface="Avenir"/>
                <a:cs typeface="Arial" panose="020B0604020202020204" pitchFamily="34" charset="0"/>
                <a:sym typeface="Avenir"/>
              </a:rPr>
              <a:t> AI</a:t>
            </a:r>
            <a:endParaRPr sz="3600" u="sng" dirty="0">
              <a:solidFill>
                <a:schemeClr val="tx1"/>
              </a:solidFill>
              <a:latin typeface="Tw Cen MT" panose="020B0602020104020603" pitchFamily="34" charset="0"/>
              <a:cs typeface="Arial" panose="020B0604020202020204" pitchFamily="34" charset="0"/>
            </a:endParaRPr>
          </a:p>
        </p:txBody>
      </p:sp>
      <p:sp>
        <p:nvSpPr>
          <p:cNvPr id="2" name="Google Shape;636;p77">
            <a:extLst>
              <a:ext uri="{FF2B5EF4-FFF2-40B4-BE49-F238E27FC236}">
                <a16:creationId xmlns:a16="http://schemas.microsoft.com/office/drawing/2014/main" id="{A5BBA77D-3816-9943-42DD-F98190D7C80A}"/>
              </a:ext>
            </a:extLst>
          </p:cNvPr>
          <p:cNvSpPr txBox="1">
            <a:spLocks/>
          </p:cNvSpPr>
          <p:nvPr/>
        </p:nvSpPr>
        <p:spPr>
          <a:xfrm>
            <a:off x="7442379" y="1231758"/>
            <a:ext cx="3366073" cy="561975"/>
          </a:xfrm>
          <a:prstGeom prst="rect">
            <a:avLst/>
          </a:prstGeom>
          <a:noFill/>
          <a:ln>
            <a:noFill/>
          </a:ln>
        </p:spPr>
        <p:txBody>
          <a:bodyPr spcFirstLastPara="1" vert="horz" wrap="square" lIns="0" tIns="0" rIns="0" bIns="0"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spcBef>
                <a:spcPts val="0"/>
              </a:spcBef>
              <a:buClr>
                <a:schemeClr val="dk1"/>
              </a:buClr>
              <a:buSzPts val="3200"/>
              <a:buFont typeface="Avenir"/>
              <a:buNone/>
            </a:pPr>
            <a:r>
              <a:rPr lang="de-DE" dirty="0">
                <a:latin typeface="Tw Cen MT" panose="020B0602020104020603" pitchFamily="34" charset="0"/>
                <a:ea typeface="Avenir"/>
                <a:cs typeface="Avenir"/>
                <a:sym typeface="Avenir"/>
              </a:rPr>
              <a:t>Computer </a:t>
            </a:r>
            <a:r>
              <a:rPr lang="de-DE" dirty="0" err="1">
                <a:latin typeface="Tw Cen MT" panose="020B0602020104020603" pitchFamily="34" charset="0"/>
                <a:ea typeface="Avenir"/>
                <a:cs typeface="Avenir"/>
                <a:sym typeface="Avenir"/>
              </a:rPr>
              <a:t>vision</a:t>
            </a:r>
            <a:endParaRPr lang="de-DE" dirty="0">
              <a:latin typeface="Tw Cen MT" panose="020B0602020104020603" pitchFamily="34" charset="0"/>
            </a:endParaRPr>
          </a:p>
        </p:txBody>
      </p:sp>
      <p:sp>
        <p:nvSpPr>
          <p:cNvPr id="4" name="Google Shape;640;p77">
            <a:extLst>
              <a:ext uri="{FF2B5EF4-FFF2-40B4-BE49-F238E27FC236}">
                <a16:creationId xmlns:a16="http://schemas.microsoft.com/office/drawing/2014/main" id="{0F95D98C-BC43-ED17-1C03-ED1D0A6B0023}"/>
              </a:ext>
            </a:extLst>
          </p:cNvPr>
          <p:cNvSpPr/>
          <p:nvPr/>
        </p:nvSpPr>
        <p:spPr>
          <a:xfrm>
            <a:off x="7320938" y="1665676"/>
            <a:ext cx="5021510" cy="369332"/>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8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ImageNet</a:t>
            </a:r>
            <a:r>
              <a:rPr kumimoji="0" lang="de-DE" sz="18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Large </a:t>
            </a:r>
            <a:r>
              <a:rPr kumimoji="0" lang="de-DE" sz="18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Scale</a:t>
            </a:r>
            <a:r>
              <a:rPr kumimoji="0" lang="de-DE" sz="18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Visual Recognition Challenge (ILSVRC)</a:t>
            </a:r>
            <a:endParaRPr kumimoji="0" sz="18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endParaRPr>
          </a:p>
        </p:txBody>
      </p:sp>
      <p:pic>
        <p:nvPicPr>
          <p:cNvPr id="7" name="Google Shape;641;p77">
            <a:extLst>
              <a:ext uri="{FF2B5EF4-FFF2-40B4-BE49-F238E27FC236}">
                <a16:creationId xmlns:a16="http://schemas.microsoft.com/office/drawing/2014/main" id="{13636E5A-EFB6-B17D-AA8D-0EE392FC49A7}"/>
              </a:ext>
            </a:extLst>
          </p:cNvPr>
          <p:cNvPicPr preferRelativeResize="0"/>
          <p:nvPr/>
        </p:nvPicPr>
        <p:blipFill rotWithShape="1">
          <a:blip r:embed="rId5">
            <a:alphaModFix/>
          </a:blip>
          <a:srcRect r="52983"/>
          <a:stretch/>
        </p:blipFill>
        <p:spPr>
          <a:xfrm>
            <a:off x="7276533" y="2143125"/>
            <a:ext cx="4915468" cy="4222051"/>
          </a:xfrm>
          <a:prstGeom prst="rect">
            <a:avLst/>
          </a:prstGeom>
          <a:noFill/>
          <a:ln>
            <a:noFill/>
          </a:ln>
        </p:spPr>
      </p:pic>
      <p:sp>
        <p:nvSpPr>
          <p:cNvPr id="8" name="Google Shape;642;p77">
            <a:extLst>
              <a:ext uri="{FF2B5EF4-FFF2-40B4-BE49-F238E27FC236}">
                <a16:creationId xmlns:a16="http://schemas.microsoft.com/office/drawing/2014/main" id="{76AD9526-9DC4-7E3A-1059-959C4B4BB3FD}"/>
              </a:ext>
            </a:extLst>
          </p:cNvPr>
          <p:cNvSpPr/>
          <p:nvPr/>
        </p:nvSpPr>
        <p:spPr>
          <a:xfrm>
            <a:off x="10105597" y="6473293"/>
            <a:ext cx="1878968" cy="30777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err="1">
                <a:ln>
                  <a:noFill/>
                </a:ln>
                <a:solidFill>
                  <a:srgbClr val="000000"/>
                </a:solidFill>
                <a:effectLst/>
                <a:uLnTx/>
                <a:uFillTx/>
                <a:latin typeface="Avenir"/>
                <a:ea typeface="Avenir"/>
                <a:cs typeface="Avenir"/>
                <a:sym typeface="Avenir"/>
              </a:rPr>
              <a:t>Krizhevsky</a:t>
            </a:r>
            <a:r>
              <a:rPr kumimoji="0" lang="de-DE" sz="1400" b="0" i="0" u="none" strike="noStrike" kern="0" cap="none" spc="0" normalizeH="0" baseline="0" noProof="0" dirty="0">
                <a:ln>
                  <a:noFill/>
                </a:ln>
                <a:solidFill>
                  <a:srgbClr val="000000"/>
                </a:solidFill>
                <a:effectLst/>
                <a:uLnTx/>
                <a:uFillTx/>
                <a:latin typeface="Avenir"/>
                <a:ea typeface="Avenir"/>
                <a:cs typeface="Avenir"/>
                <a:sym typeface="Avenir"/>
              </a:rPr>
              <a:t> et al 2012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Google Shape;643;p77" descr="ImageNet Object Localization Challenge | Kaggle">
            <a:extLst>
              <a:ext uri="{FF2B5EF4-FFF2-40B4-BE49-F238E27FC236}">
                <a16:creationId xmlns:a16="http://schemas.microsoft.com/office/drawing/2014/main" id="{294FE879-E853-E949-6322-A5BD43A8607F}"/>
              </a:ext>
            </a:extLst>
          </p:cNvPr>
          <p:cNvPicPr preferRelativeResize="0"/>
          <p:nvPr/>
        </p:nvPicPr>
        <p:blipFill rotWithShape="1">
          <a:blip r:embed="rId6">
            <a:alphaModFix/>
          </a:blip>
          <a:srcRect/>
          <a:stretch/>
        </p:blipFill>
        <p:spPr>
          <a:xfrm>
            <a:off x="7530527" y="6538445"/>
            <a:ext cx="1492536" cy="256735"/>
          </a:xfrm>
          <a:prstGeom prst="rect">
            <a:avLst/>
          </a:prstGeom>
          <a:noFill/>
          <a:ln>
            <a:noFill/>
          </a:ln>
        </p:spPr>
      </p:pic>
    </p:spTree>
    <p:extLst>
      <p:ext uri="{BB962C8B-B14F-4D97-AF65-F5344CB8AC3E}">
        <p14:creationId xmlns:p14="http://schemas.microsoft.com/office/powerpoint/2010/main" val="279783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pic>
        <p:nvPicPr>
          <p:cNvPr id="1026" name="Picture 2">
            <a:extLst>
              <a:ext uri="{FF2B5EF4-FFF2-40B4-BE49-F238E27FC236}">
                <a16:creationId xmlns:a16="http://schemas.microsoft.com/office/drawing/2014/main" id="{57D843F9-5384-5F6B-3079-627A5E958E9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10617" r="1" b="20895"/>
          <a:stretch/>
        </p:blipFill>
        <p:spPr bwMode="auto">
          <a:xfrm>
            <a:off x="2986179" y="3606006"/>
            <a:ext cx="2882475" cy="1997867"/>
          </a:xfrm>
          <a:prstGeom prst="rect">
            <a:avLst/>
          </a:prstGeom>
          <a:noFill/>
        </p:spPr>
      </p:pic>
      <p:sp>
        <p:nvSpPr>
          <p:cNvPr id="1205" name="Google Shape;1205;p210"/>
          <p:cNvSpPr txBox="1"/>
          <p:nvPr/>
        </p:nvSpPr>
        <p:spPr>
          <a:xfrm>
            <a:off x="2918785" y="2101061"/>
            <a:ext cx="3786096" cy="823912"/>
          </a:xfrm>
          <a:prstGeom prst="rect">
            <a:avLst/>
          </a:prstGeom>
        </p:spPr>
        <p:txBody>
          <a:bodyPr spcFirstLastPara="1" vert="horz" lIns="91440" tIns="45720" rIns="91440" bIns="45720" rtlCol="0" anchor="b" anchorCtr="0">
            <a:normAutofit/>
          </a:bodyPr>
          <a:lstStyle/>
          <a:p>
            <a:pPr marR="0">
              <a:lnSpc>
                <a:spcPct val="90000"/>
              </a:lnSpc>
              <a:spcBef>
                <a:spcPts val="1000"/>
              </a:spcBef>
              <a:spcAft>
                <a:spcPts val="0"/>
              </a:spcAft>
            </a:pPr>
            <a:r>
              <a:rPr lang="de-DE" sz="2000" b="1" kern="1200" cap="all" spc="150" baseline="0" dirty="0">
                <a:solidFill>
                  <a:schemeClr val="tx1">
                    <a:lumMod val="75000"/>
                    <a:lumOff val="25000"/>
                  </a:schemeClr>
                </a:solidFill>
                <a:latin typeface="+mj-lt"/>
                <a:ea typeface="+mj-ea"/>
                <a:cs typeface="+mj-cs"/>
              </a:rPr>
              <a:t>Mag. Jan Senekowitsch</a:t>
            </a:r>
          </a:p>
        </p:txBody>
      </p:sp>
      <p:pic>
        <p:nvPicPr>
          <p:cNvPr id="1208" name="Google Shape;1208;p210"/>
          <p:cNvPicPr preferRelativeResize="0"/>
          <p:nvPr/>
        </p:nvPicPr>
        <p:blipFill rotWithShape="1">
          <a:blip r:embed="rId5"/>
          <a:srcRect t="17072" r="-5" b="24817"/>
          <a:stretch/>
        </p:blipFill>
        <p:spPr>
          <a:xfrm>
            <a:off x="6950287" y="3606006"/>
            <a:ext cx="2896671" cy="1997867"/>
          </a:xfrm>
          <a:prstGeom prst="rect">
            <a:avLst/>
          </a:prstGeom>
          <a:noFill/>
          <a:ln>
            <a:noFill/>
          </a:ln>
        </p:spPr>
      </p:pic>
      <p:sp>
        <p:nvSpPr>
          <p:cNvPr id="1206" name="Google Shape;1206;p210"/>
          <p:cNvSpPr txBox="1"/>
          <p:nvPr/>
        </p:nvSpPr>
        <p:spPr>
          <a:xfrm>
            <a:off x="6950287" y="2101061"/>
            <a:ext cx="2882475" cy="823912"/>
          </a:xfrm>
          <a:prstGeom prst="rect">
            <a:avLst/>
          </a:prstGeom>
        </p:spPr>
        <p:txBody>
          <a:bodyPr spcFirstLastPara="1" vert="horz" lIns="91440" tIns="45720" rIns="91440" bIns="45720" rtlCol="0" anchor="b" anchorCtr="0">
            <a:normAutofit/>
          </a:bodyPr>
          <a:lstStyle/>
          <a:p>
            <a:pPr marR="0">
              <a:lnSpc>
                <a:spcPct val="90000"/>
              </a:lnSpc>
              <a:spcBef>
                <a:spcPts val="1000"/>
              </a:spcBef>
              <a:spcAft>
                <a:spcPts val="0"/>
              </a:spcAft>
            </a:pPr>
            <a:r>
              <a:rPr lang="de-DE" sz="2000" b="1" kern="1200" cap="all" spc="150" baseline="0" dirty="0">
                <a:solidFill>
                  <a:schemeClr val="tx1">
                    <a:lumMod val="75000"/>
                    <a:lumOff val="25000"/>
                  </a:schemeClr>
                </a:solidFill>
                <a:latin typeface="+mj-lt"/>
                <a:ea typeface="+mj-ea"/>
                <a:cs typeface="+mj-cs"/>
              </a:rPr>
              <a:t>Dr. Joachim Krois</a:t>
            </a:r>
          </a:p>
        </p:txBody>
      </p:sp>
      <p:sp>
        <p:nvSpPr>
          <p:cNvPr id="55" name="Textfeld 54">
            <a:extLst>
              <a:ext uri="{FF2B5EF4-FFF2-40B4-BE49-F238E27FC236}">
                <a16:creationId xmlns:a16="http://schemas.microsoft.com/office/drawing/2014/main" id="{6AFEC7FD-62CA-F24A-8EFA-BE3064A1B501}"/>
              </a:ext>
            </a:extLst>
          </p:cNvPr>
          <p:cNvSpPr txBox="1"/>
          <p:nvPr/>
        </p:nvSpPr>
        <p:spPr>
          <a:xfrm>
            <a:off x="4028539" y="464129"/>
            <a:ext cx="4362986" cy="646331"/>
          </a:xfrm>
          <a:prstGeom prst="rect">
            <a:avLst/>
          </a:prstGeom>
          <a:noFill/>
        </p:spPr>
        <p:txBody>
          <a:bodyPr wrap="square" rtlCol="0">
            <a:spAutoFit/>
          </a:bodyPr>
          <a:lstStyle/>
          <a:p>
            <a:r>
              <a:rPr lang="de-DE" sz="3600" b="1" dirty="0" err="1">
                <a:latin typeface="Tw Cen MT" panose="020B0602020104020603" pitchFamily="34" charset="0"/>
              </a:rPr>
              <a:t>Getting</a:t>
            </a:r>
            <a:r>
              <a:rPr lang="de-DE" sz="3600" b="1" dirty="0">
                <a:latin typeface="Tw Cen MT" panose="020B0602020104020603" pitchFamily="34" charset="0"/>
              </a:rPr>
              <a:t> </a:t>
            </a:r>
            <a:r>
              <a:rPr lang="de-DE" sz="3600" b="1" dirty="0" err="1">
                <a:latin typeface="Tw Cen MT" panose="020B0602020104020603" pitchFamily="34" charset="0"/>
              </a:rPr>
              <a:t>to</a:t>
            </a:r>
            <a:r>
              <a:rPr lang="de-DE" sz="3600" b="1" dirty="0">
                <a:latin typeface="Tw Cen MT" panose="020B0602020104020603" pitchFamily="34" charset="0"/>
              </a:rPr>
              <a:t> </a:t>
            </a:r>
            <a:r>
              <a:rPr lang="de-DE" sz="3600" b="1" dirty="0" err="1">
                <a:latin typeface="Tw Cen MT" panose="020B0602020104020603" pitchFamily="34" charset="0"/>
              </a:rPr>
              <a:t>know</a:t>
            </a:r>
            <a:r>
              <a:rPr lang="de-DE" sz="3600" b="1" dirty="0">
                <a:latin typeface="Tw Cen MT" panose="020B0602020104020603" pitchFamily="34" charset="0"/>
              </a:rPr>
              <a:t> </a:t>
            </a:r>
            <a:r>
              <a:rPr lang="de-DE" sz="3600" b="1" dirty="0" err="1">
                <a:latin typeface="Tw Cen MT" panose="020B0602020104020603" pitchFamily="34" charset="0"/>
              </a:rPr>
              <a:t>us</a:t>
            </a:r>
            <a:endParaRPr lang="de-DE" sz="3600" b="1" dirty="0">
              <a:latin typeface="Tw Cen MT" panose="020B0602020104020603"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EF8436E3-696D-DF7D-0B6C-6388EF0F4478}"/>
            </a:ext>
          </a:extLst>
        </p:cNvPr>
        <p:cNvGrpSpPr/>
        <p:nvPr/>
      </p:nvGrpSpPr>
      <p:grpSpPr>
        <a:xfrm>
          <a:off x="0" y="0"/>
          <a:ext cx="0" cy="0"/>
          <a:chOff x="0" y="0"/>
          <a:chExt cx="0" cy="0"/>
        </a:xfrm>
      </p:grpSpPr>
      <p:sp>
        <p:nvSpPr>
          <p:cNvPr id="28" name="Inhaltsplatzhalter 27">
            <a:extLst>
              <a:ext uri="{FF2B5EF4-FFF2-40B4-BE49-F238E27FC236}">
                <a16:creationId xmlns:a16="http://schemas.microsoft.com/office/drawing/2014/main" id="{19F978AE-3F82-6645-20F6-43A0DF9A3F49}"/>
              </a:ext>
            </a:extLst>
          </p:cNvPr>
          <p:cNvSpPr>
            <a:spLocks noGrp="1"/>
          </p:cNvSpPr>
          <p:nvPr>
            <p:ph sz="quarter" idx="21"/>
          </p:nvPr>
        </p:nvSpPr>
        <p:spPr/>
        <p:txBody>
          <a:bodyPr/>
          <a:lstStyle/>
          <a:p>
            <a:endParaRPr lang="de-DE"/>
          </a:p>
        </p:txBody>
      </p:sp>
      <p:sp>
        <p:nvSpPr>
          <p:cNvPr id="520" name="Google Shape;520;p70">
            <a:extLst>
              <a:ext uri="{FF2B5EF4-FFF2-40B4-BE49-F238E27FC236}">
                <a16:creationId xmlns:a16="http://schemas.microsoft.com/office/drawing/2014/main" id="{192C64F2-0103-58F3-10AE-3BA949690727}"/>
              </a:ext>
            </a:extLst>
          </p:cNvPr>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200"/>
              <a:buFont typeface="Avenir"/>
              <a:buNone/>
            </a:pPr>
            <a:r>
              <a:rPr lang="de-DE" sz="3200" dirty="0">
                <a:latin typeface="Avenir"/>
                <a:ea typeface="Avenir"/>
                <a:cs typeface="Avenir"/>
                <a:sym typeface="Avenir"/>
              </a:rPr>
              <a:t>The </a:t>
            </a:r>
            <a:r>
              <a:rPr lang="de-DE" sz="3200" dirty="0" err="1">
                <a:latin typeface="Avenir"/>
                <a:ea typeface="Avenir"/>
                <a:cs typeface="Avenir"/>
                <a:sym typeface="Avenir"/>
              </a:rPr>
              <a:t>neuron</a:t>
            </a:r>
            <a:endParaRPr dirty="0"/>
          </a:p>
        </p:txBody>
      </p:sp>
      <p:sp>
        <p:nvSpPr>
          <p:cNvPr id="17" name="Inhaltsplatzhalter 16">
            <a:extLst>
              <a:ext uri="{FF2B5EF4-FFF2-40B4-BE49-F238E27FC236}">
                <a16:creationId xmlns:a16="http://schemas.microsoft.com/office/drawing/2014/main" id="{AF8BEA22-2863-17D9-9350-3960B1CCAE88}"/>
              </a:ext>
            </a:extLst>
          </p:cNvPr>
          <p:cNvSpPr>
            <a:spLocks noGrp="1"/>
          </p:cNvSpPr>
          <p:nvPr>
            <p:ph sz="half" idx="2"/>
          </p:nvPr>
        </p:nvSpPr>
        <p:spPr/>
        <p:txBody>
          <a:bodyPr/>
          <a:lstStyle/>
          <a:p>
            <a:endParaRPr lang="de-DE"/>
          </a:p>
        </p:txBody>
      </p:sp>
      <p:sp>
        <p:nvSpPr>
          <p:cNvPr id="29" name="Inhaltsplatzhalter 28">
            <a:extLst>
              <a:ext uri="{FF2B5EF4-FFF2-40B4-BE49-F238E27FC236}">
                <a16:creationId xmlns:a16="http://schemas.microsoft.com/office/drawing/2014/main" id="{6E078563-E892-D049-89FC-F548F405EDB3}"/>
              </a:ext>
            </a:extLst>
          </p:cNvPr>
          <p:cNvSpPr>
            <a:spLocks noGrp="1"/>
          </p:cNvSpPr>
          <p:nvPr>
            <p:ph sz="quarter" idx="22"/>
          </p:nvPr>
        </p:nvSpPr>
        <p:spPr/>
        <p:txBody>
          <a:bodyPr/>
          <a:lstStyle/>
          <a:p>
            <a:endParaRPr lang="de-DE"/>
          </a:p>
        </p:txBody>
      </p:sp>
      <p:sp>
        <p:nvSpPr>
          <p:cNvPr id="18" name="Textplatzhalter 17">
            <a:extLst>
              <a:ext uri="{FF2B5EF4-FFF2-40B4-BE49-F238E27FC236}">
                <a16:creationId xmlns:a16="http://schemas.microsoft.com/office/drawing/2014/main" id="{0E06313D-8D88-67F2-855B-76A713C37052}"/>
              </a:ext>
            </a:extLst>
          </p:cNvPr>
          <p:cNvSpPr>
            <a:spLocks noGrp="1"/>
          </p:cNvSpPr>
          <p:nvPr>
            <p:ph type="body" sz="quarter" idx="3"/>
          </p:nvPr>
        </p:nvSpPr>
        <p:spPr/>
        <p:txBody>
          <a:bodyPr/>
          <a:lstStyle/>
          <a:p>
            <a:endParaRPr lang="de-DE"/>
          </a:p>
        </p:txBody>
      </p:sp>
      <p:sp>
        <p:nvSpPr>
          <p:cNvPr id="19" name="Inhaltsplatzhalter 18">
            <a:extLst>
              <a:ext uri="{FF2B5EF4-FFF2-40B4-BE49-F238E27FC236}">
                <a16:creationId xmlns:a16="http://schemas.microsoft.com/office/drawing/2014/main" id="{D16F2D2B-0F4E-E6CB-3993-B87E231C1FD8}"/>
              </a:ext>
            </a:extLst>
          </p:cNvPr>
          <p:cNvSpPr>
            <a:spLocks noGrp="1"/>
          </p:cNvSpPr>
          <p:nvPr>
            <p:ph sz="quarter" idx="4"/>
          </p:nvPr>
        </p:nvSpPr>
        <p:spPr/>
        <p:txBody>
          <a:bodyPr/>
          <a:lstStyle/>
          <a:p>
            <a:endParaRPr lang="de-DE"/>
          </a:p>
        </p:txBody>
      </p:sp>
      <p:pic>
        <p:nvPicPr>
          <p:cNvPr id="514" name="Google Shape;514;p70">
            <a:extLst>
              <a:ext uri="{FF2B5EF4-FFF2-40B4-BE49-F238E27FC236}">
                <a16:creationId xmlns:a16="http://schemas.microsoft.com/office/drawing/2014/main" id="{0459179F-4375-3EBF-7E52-D4DDF3937624}"/>
              </a:ext>
            </a:extLst>
          </p:cNvPr>
          <p:cNvPicPr preferRelativeResize="0"/>
          <p:nvPr/>
        </p:nvPicPr>
        <p:blipFill rotWithShape="1">
          <a:blip r:embed="rId3">
            <a:alphaModFix/>
          </a:blip>
          <a:srcRect/>
          <a:stretch/>
        </p:blipFill>
        <p:spPr>
          <a:xfrm>
            <a:off x="329581" y="1747013"/>
            <a:ext cx="7141803" cy="4572001"/>
          </a:xfrm>
          <a:prstGeom prst="rect">
            <a:avLst/>
          </a:prstGeom>
          <a:noFill/>
          <a:ln>
            <a:noFill/>
          </a:ln>
        </p:spPr>
      </p:pic>
      <p:sp>
        <p:nvSpPr>
          <p:cNvPr id="522" name="Google Shape;522;p70">
            <a:extLst>
              <a:ext uri="{FF2B5EF4-FFF2-40B4-BE49-F238E27FC236}">
                <a16:creationId xmlns:a16="http://schemas.microsoft.com/office/drawing/2014/main" id="{0C4DEEC9-A7F2-A93A-1660-FA24E3FBA020}"/>
              </a:ext>
            </a:extLst>
          </p:cNvPr>
          <p:cNvSpPr/>
          <p:nvPr/>
        </p:nvSpPr>
        <p:spPr>
          <a:xfrm>
            <a:off x="329581" y="6319014"/>
            <a:ext cx="2217676" cy="30777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err="1">
                <a:ln>
                  <a:noFill/>
                </a:ln>
                <a:solidFill>
                  <a:srgbClr val="000000"/>
                </a:solidFill>
                <a:effectLst/>
                <a:uLnTx/>
                <a:uFillTx/>
                <a:latin typeface="Avenir"/>
                <a:ea typeface="Avenir"/>
                <a:cs typeface="Avenir"/>
                <a:sym typeface="Avenir"/>
              </a:rPr>
              <a:t>Schwendicke</a:t>
            </a:r>
            <a:r>
              <a:rPr kumimoji="0" lang="de-DE" sz="14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a:t>
            </a:r>
            <a:r>
              <a:rPr kumimoji="0" lang="de-DE" sz="1400" b="0" i="0" u="none" strike="noStrike" kern="0" cap="none" spc="0" normalizeH="0" baseline="0" noProof="0" dirty="0">
                <a:ln>
                  <a:noFill/>
                </a:ln>
                <a:solidFill>
                  <a:srgbClr val="000000"/>
                </a:solidFill>
                <a:effectLst/>
                <a:uLnTx/>
                <a:uFillTx/>
                <a:latin typeface="Avenir"/>
                <a:ea typeface="Avenir"/>
                <a:cs typeface="Avenir"/>
                <a:sym typeface="Avenir"/>
              </a:rPr>
              <a:t>et al. 2020</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23" name="Google Shape;523;p70">
            <a:extLst>
              <a:ext uri="{FF2B5EF4-FFF2-40B4-BE49-F238E27FC236}">
                <a16:creationId xmlns:a16="http://schemas.microsoft.com/office/drawing/2014/main" id="{EA2E5703-4C04-285B-D179-5D843E21BC72}"/>
              </a:ext>
            </a:extLst>
          </p:cNvPr>
          <p:cNvSpPr/>
          <p:nvPr/>
        </p:nvSpPr>
        <p:spPr>
          <a:xfrm>
            <a:off x="762000" y="734455"/>
            <a:ext cx="138545" cy="664854"/>
          </a:xfrm>
          <a:prstGeom prst="rect">
            <a:avLst/>
          </a:prstGeom>
          <a:solidFill>
            <a:srgbClr val="FFC000"/>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700"/>
              <a:buFont typeface="Arial"/>
              <a:buNone/>
              <a:tabLst/>
              <a:defRPr/>
            </a:pPr>
            <a:endParaRPr kumimoji="0" sz="17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24" name="Google Shape;524;p70">
            <a:extLst>
              <a:ext uri="{FF2B5EF4-FFF2-40B4-BE49-F238E27FC236}">
                <a16:creationId xmlns:a16="http://schemas.microsoft.com/office/drawing/2014/main" id="{21F0DD5A-4869-557C-80E7-C2D4FD95E89D}"/>
              </a:ext>
            </a:extLst>
          </p:cNvPr>
          <p:cNvSpPr/>
          <p:nvPr/>
        </p:nvSpPr>
        <p:spPr>
          <a:xfrm>
            <a:off x="7910734" y="6075989"/>
            <a:ext cx="1628722" cy="24622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000" b="0" i="0" u="sng" strike="noStrike" kern="0" cap="none" spc="0" normalizeH="0" baseline="0" noProof="0" dirty="0">
                <a:ln>
                  <a:noFill/>
                </a:ln>
                <a:solidFill>
                  <a:schemeClr val="bg2"/>
                </a:solidFill>
                <a:effectLst/>
                <a:uLnTx/>
                <a:uFillTx/>
                <a:latin typeface="Avenir"/>
                <a:ea typeface="Avenir"/>
                <a:cs typeface="Avenir"/>
                <a:sym typeface="Avenir"/>
                <a:hlinkClick r:id="rId4">
                  <a:extLst>
                    <a:ext uri="{A12FA001-AC4F-418D-AE19-62706E023703}">
                      <ahyp:hlinkClr xmlns:ahyp="http://schemas.microsoft.com/office/drawing/2018/hyperlinkcolor" val="tx"/>
                    </a:ext>
                  </a:extLst>
                </a:hlinkClick>
              </a:rPr>
              <a:t>Source: Aaron  Bornstein</a:t>
            </a:r>
            <a:endParaRPr kumimoji="0" sz="1000" b="0" i="0" u="none" strike="noStrike" kern="0" cap="none" spc="0" normalizeH="0" baseline="0" noProof="0" dirty="0">
              <a:ln>
                <a:noFill/>
              </a:ln>
              <a:solidFill>
                <a:schemeClr val="bg2"/>
              </a:solidFill>
              <a:effectLst/>
              <a:uLnTx/>
              <a:uFillTx/>
              <a:latin typeface="Avenir"/>
              <a:ea typeface="Avenir"/>
              <a:cs typeface="Avenir"/>
              <a:sym typeface="Avenir"/>
            </a:endParaRPr>
          </a:p>
        </p:txBody>
      </p:sp>
      <p:sp>
        <p:nvSpPr>
          <p:cNvPr id="11" name="Google Shape;512;p70">
            <a:extLst>
              <a:ext uri="{FF2B5EF4-FFF2-40B4-BE49-F238E27FC236}">
                <a16:creationId xmlns:a16="http://schemas.microsoft.com/office/drawing/2014/main" id="{B338A57B-B135-D681-11CE-6159337DD4F9}"/>
              </a:ext>
            </a:extLst>
          </p:cNvPr>
          <p:cNvSpPr txBox="1">
            <a:spLocks noGrp="1"/>
          </p:cNvSpPr>
          <p:nvPr>
            <p:ph type="title"/>
          </p:nvPr>
        </p:nvSpPr>
        <p:spPr>
          <a:xfrm>
            <a:off x="1885156" y="892177"/>
            <a:ext cx="8421688" cy="132556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3600" b="0" u="sng" dirty="0">
                <a:solidFill>
                  <a:schemeClr val="tx1"/>
                </a:solidFill>
                <a:latin typeface="Tw Cen MT" panose="020B0602020104020603" pitchFamily="34" charset="0"/>
                <a:ea typeface="Avenir"/>
                <a:cs typeface="Arial" panose="020B0604020202020204" pitchFamily="34" charset="0"/>
                <a:sym typeface="Avenir"/>
              </a:rPr>
              <a:t>A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brief</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history</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of</a:t>
            </a:r>
            <a:r>
              <a:rPr lang="de-DE" sz="3600" b="0" u="sng" dirty="0">
                <a:solidFill>
                  <a:schemeClr val="tx1"/>
                </a:solidFill>
                <a:latin typeface="Tw Cen MT" panose="020B0602020104020603" pitchFamily="34" charset="0"/>
                <a:ea typeface="Avenir"/>
                <a:cs typeface="Arial" panose="020B0604020202020204" pitchFamily="34" charset="0"/>
                <a:sym typeface="Avenir"/>
              </a:rPr>
              <a:t> AI</a:t>
            </a:r>
            <a:endParaRPr sz="3600" u="sng" dirty="0">
              <a:solidFill>
                <a:schemeClr val="tx1"/>
              </a:solidFill>
              <a:latin typeface="Tw Cen MT" panose="020B0602020104020603" pitchFamily="34" charset="0"/>
              <a:cs typeface="Arial" panose="020B0604020202020204" pitchFamily="34" charset="0"/>
            </a:endParaRPr>
          </a:p>
        </p:txBody>
      </p:sp>
      <p:sp>
        <p:nvSpPr>
          <p:cNvPr id="3" name="Google Shape;655;p78">
            <a:extLst>
              <a:ext uri="{FF2B5EF4-FFF2-40B4-BE49-F238E27FC236}">
                <a16:creationId xmlns:a16="http://schemas.microsoft.com/office/drawing/2014/main" id="{92533E34-7E29-9847-8D6C-270B040BC9AF}"/>
              </a:ext>
            </a:extLst>
          </p:cNvPr>
          <p:cNvSpPr txBox="1">
            <a:spLocks/>
          </p:cNvSpPr>
          <p:nvPr/>
        </p:nvSpPr>
        <p:spPr>
          <a:xfrm>
            <a:off x="7543800" y="781214"/>
            <a:ext cx="4144402" cy="561975"/>
          </a:xfrm>
          <a:prstGeom prst="rect">
            <a:avLst/>
          </a:prstGeom>
          <a:noFill/>
          <a:ln>
            <a:noFill/>
          </a:ln>
        </p:spPr>
        <p:txBody>
          <a:bodyPr spcFirstLastPara="1" vert="horz" wrap="square" lIns="0" tIns="0" rIns="0" bIns="0"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lang="en-US" sz="3200" kern="1200"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spcBef>
                <a:spcPts val="0"/>
              </a:spcBef>
              <a:buClr>
                <a:schemeClr val="dk1"/>
              </a:buClr>
              <a:buSzPts val="3200"/>
              <a:buFont typeface="Avenir"/>
              <a:buNone/>
            </a:pPr>
            <a:r>
              <a:rPr lang="en-US" dirty="0">
                <a:latin typeface="Tw Cen MT" panose="020B0602020104020603" pitchFamily="34" charset="0"/>
                <a:ea typeface="Avenir"/>
                <a:cs typeface="Avenir"/>
                <a:sym typeface="Avenir"/>
              </a:rPr>
              <a:t>AlphaGo crushes the world’s best Go players</a:t>
            </a:r>
            <a:endParaRPr lang="en-US" dirty="0">
              <a:latin typeface="Tw Cen MT" panose="020B0602020104020603" pitchFamily="34" charset="0"/>
            </a:endParaRPr>
          </a:p>
        </p:txBody>
      </p:sp>
      <p:sp>
        <p:nvSpPr>
          <p:cNvPr id="5" name="Google Shape;660;p78">
            <a:extLst>
              <a:ext uri="{FF2B5EF4-FFF2-40B4-BE49-F238E27FC236}">
                <a16:creationId xmlns:a16="http://schemas.microsoft.com/office/drawing/2014/main" id="{275AA7F7-FDB3-C7CD-7F25-F5849370E221}"/>
              </a:ext>
            </a:extLst>
          </p:cNvPr>
          <p:cNvSpPr txBox="1"/>
          <p:nvPr/>
        </p:nvSpPr>
        <p:spPr>
          <a:xfrm>
            <a:off x="7471384" y="5296075"/>
            <a:ext cx="4327039" cy="1561925"/>
          </a:xfrm>
          <a:prstGeom prst="rect">
            <a:avLst/>
          </a:prstGeom>
          <a:noFill/>
          <a:ln>
            <a:noFill/>
          </a:ln>
        </p:spPr>
        <p:txBody>
          <a:bodyPr spcFirstLastPara="1" wrap="square" lIns="0" tIns="0" rIns="0" bIns="0" anchor="t" anchorCtr="0">
            <a:noAutofit/>
          </a:bodyPr>
          <a:lstStyle/>
          <a:p>
            <a:pPr marL="193551" marR="0" lvl="0" indent="-193551" algn="l" defTabSz="914400" rtl="0" eaLnBrk="1" fontAlgn="auto" latinLnBrk="0" hangingPunct="1">
              <a:lnSpc>
                <a:spcPct val="100000"/>
              </a:lnSpc>
              <a:spcBef>
                <a:spcPts val="0"/>
              </a:spcBef>
              <a:spcAft>
                <a:spcPts val="0"/>
              </a:spcAft>
              <a:buClr>
                <a:srgbClr val="000000"/>
              </a:buClr>
              <a:buSzPts val="2400"/>
              <a:buFont typeface="Avenir"/>
              <a:buChar char="•"/>
              <a:tabLst/>
              <a:defRPr/>
            </a:pP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Go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is</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considered</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an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extremely</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complex</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game;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the</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win</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by</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AlphaGo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is</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milestone</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in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history</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of</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machine</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r>
              <a:rPr kumimoji="0" lang="de-DE" sz="2400" b="0" i="0" u="none" strike="noStrike" kern="0" cap="none" spc="0" normalizeH="0" baseline="0" noProof="0" dirty="0" err="1">
                <a:ln>
                  <a:noFill/>
                </a:ln>
                <a:solidFill>
                  <a:srgbClr val="000000"/>
                </a:solidFill>
                <a:effectLst/>
                <a:uLnTx/>
                <a:uFillTx/>
                <a:latin typeface="Tw Cen MT" panose="020B0602020104020603" pitchFamily="34" charset="0"/>
                <a:ea typeface="Avenir"/>
                <a:cs typeface="Avenir"/>
                <a:sym typeface="Avenir"/>
              </a:rPr>
              <a:t>learning</a:t>
            </a:r>
            <a:r>
              <a:rPr kumimoji="0" lang="de-DE" sz="2400" b="0" i="0" u="none" strike="noStrike" kern="0" cap="none" spc="0" normalizeH="0" baseline="0" noProof="0" dirty="0">
                <a:ln>
                  <a:noFill/>
                </a:ln>
                <a:solidFill>
                  <a:srgbClr val="000000"/>
                </a:solidFill>
                <a:effectLst/>
                <a:uLnTx/>
                <a:uFillTx/>
                <a:latin typeface="Tw Cen MT" panose="020B0602020104020603" pitchFamily="34" charset="0"/>
                <a:ea typeface="Avenir"/>
                <a:cs typeface="Avenir"/>
                <a:sym typeface="Avenir"/>
              </a:rPr>
              <a:t>. </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a:p>
            <a:pPr marL="193551" marR="0" lvl="0" indent="-41151" algn="l" defTabSz="914400" rtl="0" eaLnBrk="1" fontAlgn="auto" latinLnBrk="0" hangingPunct="1">
              <a:lnSpc>
                <a:spcPct val="100000"/>
              </a:lnSpc>
              <a:spcBef>
                <a:spcPts val="3000"/>
              </a:spcBef>
              <a:spcAft>
                <a:spcPts val="0"/>
              </a:spcAft>
              <a:buClr>
                <a:srgbClr val="000000"/>
              </a:buClr>
              <a:buSzPts val="2400"/>
              <a:buFont typeface="Arial"/>
              <a:buNone/>
              <a:tabLst/>
              <a:defRPr/>
            </a:pPr>
            <a:endParaRPr kumimoji="0" sz="2400" b="0" i="0" u="none" strike="noStrike" kern="0" cap="none" spc="0" normalizeH="0" baseline="0" noProof="0" dirty="0">
              <a:ln>
                <a:noFill/>
              </a:ln>
              <a:solidFill>
                <a:srgbClr val="000000"/>
              </a:solidFill>
              <a:effectLst/>
              <a:uLnTx/>
              <a:uFillTx/>
              <a:latin typeface="Avenir"/>
              <a:ea typeface="Avenir"/>
              <a:cs typeface="Avenir"/>
              <a:sym typeface="Avenir"/>
            </a:endParaRPr>
          </a:p>
        </p:txBody>
      </p:sp>
      <p:pic>
        <p:nvPicPr>
          <p:cNvPr id="6" name="Google Shape;661;p78">
            <a:extLst>
              <a:ext uri="{FF2B5EF4-FFF2-40B4-BE49-F238E27FC236}">
                <a16:creationId xmlns:a16="http://schemas.microsoft.com/office/drawing/2014/main" id="{30C2E224-1AE0-9F3C-1A9B-4B10C93302CC}"/>
              </a:ext>
            </a:extLst>
          </p:cNvPr>
          <p:cNvPicPr preferRelativeResize="0"/>
          <p:nvPr/>
        </p:nvPicPr>
        <p:blipFill rotWithShape="1">
          <a:blip r:embed="rId5">
            <a:alphaModFix/>
          </a:blip>
          <a:srcRect/>
          <a:stretch/>
        </p:blipFill>
        <p:spPr>
          <a:xfrm>
            <a:off x="7543800" y="2203119"/>
            <a:ext cx="4525766" cy="2917603"/>
          </a:xfrm>
          <a:prstGeom prst="rect">
            <a:avLst/>
          </a:prstGeom>
          <a:noFill/>
          <a:ln>
            <a:noFill/>
          </a:ln>
        </p:spPr>
      </p:pic>
    </p:spTree>
    <p:extLst>
      <p:ext uri="{BB962C8B-B14F-4D97-AF65-F5344CB8AC3E}">
        <p14:creationId xmlns:p14="http://schemas.microsoft.com/office/powerpoint/2010/main" val="110352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1">
          <a:extLst>
            <a:ext uri="{FF2B5EF4-FFF2-40B4-BE49-F238E27FC236}">
              <a16:creationId xmlns:a16="http://schemas.microsoft.com/office/drawing/2014/main" id="{41680640-C734-581F-C678-EF77965905A8}"/>
            </a:ext>
          </a:extLst>
        </p:cNvPr>
        <p:cNvGrpSpPr/>
        <p:nvPr/>
      </p:nvGrpSpPr>
      <p:grpSpPr>
        <a:xfrm>
          <a:off x="0" y="0"/>
          <a:ext cx="0" cy="0"/>
          <a:chOff x="0" y="0"/>
          <a:chExt cx="0" cy="0"/>
        </a:xfrm>
      </p:grpSpPr>
      <p:sp>
        <p:nvSpPr>
          <p:cNvPr id="28" name="Inhaltsplatzhalter 27">
            <a:extLst>
              <a:ext uri="{FF2B5EF4-FFF2-40B4-BE49-F238E27FC236}">
                <a16:creationId xmlns:a16="http://schemas.microsoft.com/office/drawing/2014/main" id="{B57E432A-977F-804B-006F-7ADF58197FF1}"/>
              </a:ext>
            </a:extLst>
          </p:cNvPr>
          <p:cNvSpPr>
            <a:spLocks noGrp="1"/>
          </p:cNvSpPr>
          <p:nvPr>
            <p:ph sz="quarter" idx="21"/>
          </p:nvPr>
        </p:nvSpPr>
        <p:spPr/>
        <p:txBody>
          <a:bodyPr/>
          <a:lstStyle/>
          <a:p>
            <a:endParaRPr lang="de-DE"/>
          </a:p>
        </p:txBody>
      </p:sp>
      <p:sp>
        <p:nvSpPr>
          <p:cNvPr id="520" name="Google Shape;520;p70">
            <a:extLst>
              <a:ext uri="{FF2B5EF4-FFF2-40B4-BE49-F238E27FC236}">
                <a16:creationId xmlns:a16="http://schemas.microsoft.com/office/drawing/2014/main" id="{CFB6E9D5-2B9D-5CB9-9DA0-185BBA547158}"/>
              </a:ext>
            </a:extLst>
          </p:cNvPr>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3200"/>
              <a:buFont typeface="Avenir"/>
              <a:buNone/>
            </a:pPr>
            <a:r>
              <a:rPr lang="de-DE" sz="3200" dirty="0">
                <a:latin typeface="Avenir"/>
                <a:ea typeface="Avenir"/>
                <a:cs typeface="Avenir"/>
                <a:sym typeface="Avenir"/>
              </a:rPr>
              <a:t>The </a:t>
            </a:r>
            <a:r>
              <a:rPr lang="de-DE" sz="3200" dirty="0" err="1">
                <a:latin typeface="Avenir"/>
                <a:ea typeface="Avenir"/>
                <a:cs typeface="Avenir"/>
                <a:sym typeface="Avenir"/>
              </a:rPr>
              <a:t>neuron</a:t>
            </a:r>
            <a:endParaRPr dirty="0"/>
          </a:p>
        </p:txBody>
      </p:sp>
      <p:sp>
        <p:nvSpPr>
          <p:cNvPr id="17" name="Inhaltsplatzhalter 16">
            <a:extLst>
              <a:ext uri="{FF2B5EF4-FFF2-40B4-BE49-F238E27FC236}">
                <a16:creationId xmlns:a16="http://schemas.microsoft.com/office/drawing/2014/main" id="{3829FD2E-7402-5836-954A-97F7C2E5FDEF}"/>
              </a:ext>
            </a:extLst>
          </p:cNvPr>
          <p:cNvSpPr>
            <a:spLocks noGrp="1"/>
          </p:cNvSpPr>
          <p:nvPr>
            <p:ph sz="half" idx="2"/>
          </p:nvPr>
        </p:nvSpPr>
        <p:spPr/>
        <p:txBody>
          <a:bodyPr/>
          <a:lstStyle/>
          <a:p>
            <a:endParaRPr lang="de-DE"/>
          </a:p>
        </p:txBody>
      </p:sp>
      <p:sp>
        <p:nvSpPr>
          <p:cNvPr id="29" name="Inhaltsplatzhalter 28">
            <a:extLst>
              <a:ext uri="{FF2B5EF4-FFF2-40B4-BE49-F238E27FC236}">
                <a16:creationId xmlns:a16="http://schemas.microsoft.com/office/drawing/2014/main" id="{20D9A291-81BF-D373-4863-A562BEACAB5E}"/>
              </a:ext>
            </a:extLst>
          </p:cNvPr>
          <p:cNvSpPr>
            <a:spLocks noGrp="1"/>
          </p:cNvSpPr>
          <p:nvPr>
            <p:ph sz="quarter" idx="22"/>
          </p:nvPr>
        </p:nvSpPr>
        <p:spPr/>
        <p:txBody>
          <a:bodyPr/>
          <a:lstStyle/>
          <a:p>
            <a:endParaRPr lang="de-DE"/>
          </a:p>
        </p:txBody>
      </p:sp>
      <p:sp>
        <p:nvSpPr>
          <p:cNvPr id="18" name="Textplatzhalter 17">
            <a:extLst>
              <a:ext uri="{FF2B5EF4-FFF2-40B4-BE49-F238E27FC236}">
                <a16:creationId xmlns:a16="http://schemas.microsoft.com/office/drawing/2014/main" id="{37793C29-6798-B187-3F14-984246A2B6C0}"/>
              </a:ext>
            </a:extLst>
          </p:cNvPr>
          <p:cNvSpPr>
            <a:spLocks noGrp="1"/>
          </p:cNvSpPr>
          <p:nvPr>
            <p:ph type="body" sz="quarter" idx="3"/>
          </p:nvPr>
        </p:nvSpPr>
        <p:spPr/>
        <p:txBody>
          <a:bodyPr/>
          <a:lstStyle/>
          <a:p>
            <a:endParaRPr lang="de-DE"/>
          </a:p>
        </p:txBody>
      </p:sp>
      <p:sp>
        <p:nvSpPr>
          <p:cNvPr id="19" name="Inhaltsplatzhalter 18">
            <a:extLst>
              <a:ext uri="{FF2B5EF4-FFF2-40B4-BE49-F238E27FC236}">
                <a16:creationId xmlns:a16="http://schemas.microsoft.com/office/drawing/2014/main" id="{DBB1FFC6-222C-2B21-277F-383E6F65B900}"/>
              </a:ext>
            </a:extLst>
          </p:cNvPr>
          <p:cNvSpPr>
            <a:spLocks noGrp="1"/>
          </p:cNvSpPr>
          <p:nvPr>
            <p:ph sz="quarter" idx="4"/>
          </p:nvPr>
        </p:nvSpPr>
        <p:spPr/>
        <p:txBody>
          <a:bodyPr/>
          <a:lstStyle/>
          <a:p>
            <a:endParaRPr lang="de-DE"/>
          </a:p>
        </p:txBody>
      </p:sp>
      <p:pic>
        <p:nvPicPr>
          <p:cNvPr id="514" name="Google Shape;514;p70">
            <a:extLst>
              <a:ext uri="{FF2B5EF4-FFF2-40B4-BE49-F238E27FC236}">
                <a16:creationId xmlns:a16="http://schemas.microsoft.com/office/drawing/2014/main" id="{890B0F2D-9473-1807-CA87-DDC10D8C3F4D}"/>
              </a:ext>
            </a:extLst>
          </p:cNvPr>
          <p:cNvPicPr preferRelativeResize="0"/>
          <p:nvPr/>
        </p:nvPicPr>
        <p:blipFill rotWithShape="1">
          <a:blip r:embed="rId3">
            <a:alphaModFix/>
          </a:blip>
          <a:srcRect/>
          <a:stretch/>
        </p:blipFill>
        <p:spPr>
          <a:xfrm>
            <a:off x="329581" y="1747013"/>
            <a:ext cx="7141803" cy="4572001"/>
          </a:xfrm>
          <a:prstGeom prst="rect">
            <a:avLst/>
          </a:prstGeom>
          <a:noFill/>
          <a:ln>
            <a:noFill/>
          </a:ln>
        </p:spPr>
      </p:pic>
      <p:sp>
        <p:nvSpPr>
          <p:cNvPr id="522" name="Google Shape;522;p70">
            <a:extLst>
              <a:ext uri="{FF2B5EF4-FFF2-40B4-BE49-F238E27FC236}">
                <a16:creationId xmlns:a16="http://schemas.microsoft.com/office/drawing/2014/main" id="{BF6545E4-6CB0-955B-FBAE-5D621A904B06}"/>
              </a:ext>
            </a:extLst>
          </p:cNvPr>
          <p:cNvSpPr/>
          <p:nvPr/>
        </p:nvSpPr>
        <p:spPr>
          <a:xfrm>
            <a:off x="329581" y="6319014"/>
            <a:ext cx="2217676" cy="30777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err="1">
                <a:ln>
                  <a:noFill/>
                </a:ln>
                <a:solidFill>
                  <a:srgbClr val="000000"/>
                </a:solidFill>
                <a:effectLst/>
                <a:uLnTx/>
                <a:uFillTx/>
                <a:latin typeface="Avenir"/>
                <a:ea typeface="Avenir"/>
                <a:cs typeface="Avenir"/>
                <a:sym typeface="Avenir"/>
              </a:rPr>
              <a:t>Schwendicke</a:t>
            </a:r>
            <a:r>
              <a:rPr kumimoji="0" lang="de-DE" sz="14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a:t>
            </a:r>
            <a:r>
              <a:rPr kumimoji="0" lang="de-DE" sz="1400" b="0" i="0" u="none" strike="noStrike" kern="0" cap="none" spc="0" normalizeH="0" baseline="0" noProof="0" dirty="0">
                <a:ln>
                  <a:noFill/>
                </a:ln>
                <a:solidFill>
                  <a:srgbClr val="000000"/>
                </a:solidFill>
                <a:effectLst/>
                <a:uLnTx/>
                <a:uFillTx/>
                <a:latin typeface="Avenir"/>
                <a:ea typeface="Avenir"/>
                <a:cs typeface="Avenir"/>
                <a:sym typeface="Avenir"/>
              </a:rPr>
              <a:t>et al. 2020</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23" name="Google Shape;523;p70">
            <a:extLst>
              <a:ext uri="{FF2B5EF4-FFF2-40B4-BE49-F238E27FC236}">
                <a16:creationId xmlns:a16="http://schemas.microsoft.com/office/drawing/2014/main" id="{FB3DF314-051E-5A70-A3EC-F620614F4BB8}"/>
              </a:ext>
            </a:extLst>
          </p:cNvPr>
          <p:cNvSpPr/>
          <p:nvPr/>
        </p:nvSpPr>
        <p:spPr>
          <a:xfrm>
            <a:off x="762000" y="734455"/>
            <a:ext cx="138545" cy="664854"/>
          </a:xfrm>
          <a:prstGeom prst="rect">
            <a:avLst/>
          </a:prstGeom>
          <a:solidFill>
            <a:srgbClr val="FFC000"/>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700"/>
              <a:buFont typeface="Arial"/>
              <a:buNone/>
              <a:tabLst/>
              <a:defRPr/>
            </a:pPr>
            <a:endParaRPr kumimoji="0" sz="17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24" name="Google Shape;524;p70">
            <a:extLst>
              <a:ext uri="{FF2B5EF4-FFF2-40B4-BE49-F238E27FC236}">
                <a16:creationId xmlns:a16="http://schemas.microsoft.com/office/drawing/2014/main" id="{3F8DF90A-AD4C-26A3-BBA9-76313CCA8179}"/>
              </a:ext>
            </a:extLst>
          </p:cNvPr>
          <p:cNvSpPr/>
          <p:nvPr/>
        </p:nvSpPr>
        <p:spPr>
          <a:xfrm>
            <a:off x="7910734" y="6075989"/>
            <a:ext cx="1628722" cy="24622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000" b="0" i="0" u="sng" strike="noStrike" kern="0" cap="none" spc="0" normalizeH="0" baseline="0" noProof="0" dirty="0">
                <a:ln>
                  <a:noFill/>
                </a:ln>
                <a:solidFill>
                  <a:schemeClr val="bg2"/>
                </a:solidFill>
                <a:effectLst/>
                <a:uLnTx/>
                <a:uFillTx/>
                <a:latin typeface="Avenir"/>
                <a:ea typeface="Avenir"/>
                <a:cs typeface="Avenir"/>
                <a:sym typeface="Avenir"/>
                <a:hlinkClick r:id="rId4">
                  <a:extLst>
                    <a:ext uri="{A12FA001-AC4F-418D-AE19-62706E023703}">
                      <ahyp:hlinkClr xmlns:ahyp="http://schemas.microsoft.com/office/drawing/2018/hyperlinkcolor" val="tx"/>
                    </a:ext>
                  </a:extLst>
                </a:hlinkClick>
              </a:rPr>
              <a:t>Source: Aaron  Bornstein</a:t>
            </a:r>
            <a:endParaRPr kumimoji="0" sz="1000" b="0" i="0" u="none" strike="noStrike" kern="0" cap="none" spc="0" normalizeH="0" baseline="0" noProof="0" dirty="0">
              <a:ln>
                <a:noFill/>
              </a:ln>
              <a:solidFill>
                <a:schemeClr val="bg2"/>
              </a:solidFill>
              <a:effectLst/>
              <a:uLnTx/>
              <a:uFillTx/>
              <a:latin typeface="Avenir"/>
              <a:ea typeface="Avenir"/>
              <a:cs typeface="Avenir"/>
              <a:sym typeface="Avenir"/>
            </a:endParaRPr>
          </a:p>
        </p:txBody>
      </p:sp>
      <p:sp>
        <p:nvSpPr>
          <p:cNvPr id="11" name="Google Shape;512;p70">
            <a:extLst>
              <a:ext uri="{FF2B5EF4-FFF2-40B4-BE49-F238E27FC236}">
                <a16:creationId xmlns:a16="http://schemas.microsoft.com/office/drawing/2014/main" id="{F78A625E-B320-C62C-B6E1-07396217795C}"/>
              </a:ext>
            </a:extLst>
          </p:cNvPr>
          <p:cNvSpPr txBox="1">
            <a:spLocks noGrp="1"/>
          </p:cNvSpPr>
          <p:nvPr>
            <p:ph type="title"/>
          </p:nvPr>
        </p:nvSpPr>
        <p:spPr>
          <a:xfrm>
            <a:off x="1885156" y="892177"/>
            <a:ext cx="8421688" cy="132556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3600" b="0" u="sng" dirty="0">
                <a:solidFill>
                  <a:schemeClr val="tx1"/>
                </a:solidFill>
                <a:latin typeface="Tw Cen MT" panose="020B0602020104020603" pitchFamily="34" charset="0"/>
                <a:ea typeface="Avenir"/>
                <a:cs typeface="Arial" panose="020B0604020202020204" pitchFamily="34" charset="0"/>
                <a:sym typeface="Avenir"/>
              </a:rPr>
              <a:t>A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brief</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history</a:t>
            </a:r>
            <a:r>
              <a:rPr lang="de-DE" sz="3600" b="0" u="sng" dirty="0">
                <a:solidFill>
                  <a:schemeClr val="tx1"/>
                </a:solidFill>
                <a:latin typeface="Tw Cen MT" panose="020B0602020104020603" pitchFamily="34" charset="0"/>
                <a:ea typeface="Avenir"/>
                <a:cs typeface="Arial" panose="020B0604020202020204" pitchFamily="34" charset="0"/>
                <a:sym typeface="Avenir"/>
              </a:rPr>
              <a:t> </a:t>
            </a:r>
            <a:r>
              <a:rPr lang="de-DE" sz="3600" b="0" u="sng" dirty="0" err="1">
                <a:solidFill>
                  <a:schemeClr val="tx1"/>
                </a:solidFill>
                <a:latin typeface="Tw Cen MT" panose="020B0602020104020603" pitchFamily="34" charset="0"/>
                <a:ea typeface="Avenir"/>
                <a:cs typeface="Arial" panose="020B0604020202020204" pitchFamily="34" charset="0"/>
                <a:sym typeface="Avenir"/>
              </a:rPr>
              <a:t>of</a:t>
            </a:r>
            <a:r>
              <a:rPr lang="de-DE" sz="3600" b="0" u="sng" dirty="0">
                <a:solidFill>
                  <a:schemeClr val="tx1"/>
                </a:solidFill>
                <a:latin typeface="Tw Cen MT" panose="020B0602020104020603" pitchFamily="34" charset="0"/>
                <a:ea typeface="Avenir"/>
                <a:cs typeface="Arial" panose="020B0604020202020204" pitchFamily="34" charset="0"/>
                <a:sym typeface="Avenir"/>
              </a:rPr>
              <a:t> AI</a:t>
            </a:r>
            <a:endParaRPr sz="3600" u="sng" dirty="0">
              <a:solidFill>
                <a:schemeClr val="tx1"/>
              </a:solidFill>
              <a:latin typeface="Tw Cen MT" panose="020B0602020104020603" pitchFamily="34" charset="0"/>
              <a:cs typeface="Arial" panose="020B0604020202020204" pitchFamily="34" charset="0"/>
            </a:endParaRPr>
          </a:p>
        </p:txBody>
      </p:sp>
      <p:pic>
        <p:nvPicPr>
          <p:cNvPr id="677" name="Google Shape;677;p79"/>
          <p:cNvPicPr preferRelativeResize="0"/>
          <p:nvPr/>
        </p:nvPicPr>
        <p:blipFill rotWithShape="1">
          <a:blip r:embed="rId5">
            <a:alphaModFix/>
          </a:blip>
          <a:srcRect t="7297"/>
          <a:stretch/>
        </p:blipFill>
        <p:spPr>
          <a:xfrm>
            <a:off x="7353301" y="1418288"/>
            <a:ext cx="4809370" cy="4449112"/>
          </a:xfrm>
          <a:prstGeom prst="rect">
            <a:avLst/>
          </a:prstGeom>
          <a:noFill/>
          <a:ln>
            <a:noFill/>
          </a:ln>
        </p:spPr>
      </p:pic>
    </p:spTree>
    <p:extLst>
      <p:ext uri="{BB962C8B-B14F-4D97-AF65-F5344CB8AC3E}">
        <p14:creationId xmlns:p14="http://schemas.microsoft.com/office/powerpoint/2010/main" val="404094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684" name="Google Shape;684;p80"/>
          <p:cNvPicPr preferRelativeResize="0">
            <a:picLocks noGrp="1"/>
          </p:cNvPicPr>
          <p:nvPr>
            <p:ph type="body" idx="1"/>
          </p:nvPr>
        </p:nvPicPr>
        <p:blipFill rotWithShape="1">
          <a:blip r:embed="rId3">
            <a:alphaModFix/>
          </a:blip>
          <a:srcRect/>
          <a:stretch/>
        </p:blipFill>
        <p:spPr>
          <a:xfrm>
            <a:off x="0" y="1"/>
            <a:ext cx="12192000" cy="6858000"/>
          </a:xfrm>
          <a:prstGeom prst="rect">
            <a:avLst/>
          </a:prstGeom>
          <a:noFill/>
          <a:ln>
            <a:noFill/>
          </a:ln>
        </p:spPr>
      </p:pic>
      <p:sp>
        <p:nvSpPr>
          <p:cNvPr id="685" name="Google Shape;685;p80"/>
          <p:cNvSpPr txBox="1">
            <a:spLocks noGrp="1"/>
          </p:cNvSpPr>
          <p:nvPr>
            <p:ph type="title"/>
          </p:nvPr>
        </p:nvSpPr>
        <p:spPr>
          <a:xfrm>
            <a:off x="334433" y="172480"/>
            <a:ext cx="11523133" cy="561975"/>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7200" b="0" dirty="0">
                <a:solidFill>
                  <a:schemeClr val="tx1"/>
                </a:solidFill>
                <a:latin typeface="Avenir"/>
                <a:ea typeface="Avenir"/>
                <a:cs typeface="Avenir"/>
                <a:sym typeface="Avenir"/>
              </a:rPr>
              <a:t>AI spring ??? </a:t>
            </a:r>
            <a:endParaRPr dirty="0">
              <a:solidFill>
                <a:schemeClr val="tx1"/>
              </a:solidFill>
            </a:endParaRPr>
          </a:p>
        </p:txBody>
      </p:sp>
      <p:sp>
        <p:nvSpPr>
          <p:cNvPr id="686" name="Google Shape;686;p80"/>
          <p:cNvSpPr txBox="1">
            <a:spLocks noGrp="1"/>
          </p:cNvSpPr>
          <p:nvPr>
            <p:ph type="body" idx="2"/>
          </p:nvPr>
        </p:nvSpPr>
        <p:spPr>
          <a:xfrm>
            <a:off x="6671737" y="6453190"/>
            <a:ext cx="5185833" cy="36036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452"/>
              <a:buFont typeface="Arial"/>
              <a:buNone/>
            </a:pPr>
            <a:endParaRPr/>
          </a:p>
        </p:txBody>
      </p:sp>
      <p:grpSp>
        <p:nvGrpSpPr>
          <p:cNvPr id="687" name="Google Shape;687;p80"/>
          <p:cNvGrpSpPr/>
          <p:nvPr/>
        </p:nvGrpSpPr>
        <p:grpSpPr>
          <a:xfrm>
            <a:off x="1196625" y="-1188507"/>
            <a:ext cx="2925000" cy="720000"/>
            <a:chOff x="74262" y="2657056"/>
            <a:chExt cx="2925000" cy="720000"/>
          </a:xfrm>
        </p:grpSpPr>
        <p:sp>
          <p:nvSpPr>
            <p:cNvPr id="688" name="Google Shape;688;p80"/>
            <p:cNvSpPr/>
            <p:nvPr/>
          </p:nvSpPr>
          <p:spPr>
            <a:xfrm>
              <a:off x="74262" y="2657056"/>
              <a:ext cx="2925000" cy="720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9" name="Google Shape;689;p80"/>
            <p:cNvSpPr txBox="1"/>
            <p:nvPr/>
          </p:nvSpPr>
          <p:spPr>
            <a:xfrm>
              <a:off x="74262" y="2657056"/>
              <a:ext cx="2925000" cy="7200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4">
          <a:extLst>
            <a:ext uri="{FF2B5EF4-FFF2-40B4-BE49-F238E27FC236}">
              <a16:creationId xmlns:a16="http://schemas.microsoft.com/office/drawing/2014/main" id="{78BC9E60-C285-36FD-CA55-2CD0F5F5C7B3}"/>
            </a:ext>
          </a:extLst>
        </p:cNvPr>
        <p:cNvGrpSpPr/>
        <p:nvPr/>
      </p:nvGrpSpPr>
      <p:grpSpPr>
        <a:xfrm>
          <a:off x="0" y="0"/>
          <a:ext cx="0" cy="0"/>
          <a:chOff x="0" y="0"/>
          <a:chExt cx="0" cy="0"/>
        </a:xfrm>
      </p:grpSpPr>
      <p:sp>
        <p:nvSpPr>
          <p:cNvPr id="702" name="Google Shape;702;p81">
            <a:extLst>
              <a:ext uri="{FF2B5EF4-FFF2-40B4-BE49-F238E27FC236}">
                <a16:creationId xmlns:a16="http://schemas.microsoft.com/office/drawing/2014/main" id="{C52B287C-7BD6-FAB2-0FB1-728CEF77923E}"/>
              </a:ext>
            </a:extLst>
          </p:cNvPr>
          <p:cNvSpPr txBox="1">
            <a:spLocks noGrp="1"/>
          </p:cNvSpPr>
          <p:nvPr>
            <p:ph type="ctrTitle"/>
          </p:nvPr>
        </p:nvSpPr>
        <p:spPr>
          <a:xfrm>
            <a:off x="569339" y="44814"/>
            <a:ext cx="10073475" cy="171553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3200" b="0" cap="all" dirty="0">
                <a:solidFill>
                  <a:schemeClr val="tx1"/>
                </a:solidFill>
                <a:latin typeface="Avenir"/>
                <a:ea typeface="Avenir"/>
                <a:cs typeface="Avenir"/>
                <a:sym typeface="Avenir"/>
              </a:rPr>
              <a:t>A </a:t>
            </a:r>
            <a:r>
              <a:rPr lang="de-DE" sz="3200" b="0" cap="all" dirty="0" err="1">
                <a:solidFill>
                  <a:schemeClr val="tx1"/>
                </a:solidFill>
                <a:latin typeface="Avenir"/>
                <a:ea typeface="Avenir"/>
                <a:cs typeface="Avenir"/>
                <a:sym typeface="Avenir"/>
              </a:rPr>
              <a:t>brief</a:t>
            </a:r>
            <a:r>
              <a:rPr lang="de-DE" sz="3200" b="0" cap="all" dirty="0">
                <a:solidFill>
                  <a:schemeClr val="tx1"/>
                </a:solidFill>
                <a:latin typeface="Avenir"/>
                <a:ea typeface="Avenir"/>
                <a:cs typeface="Avenir"/>
                <a:sym typeface="Avenir"/>
              </a:rPr>
              <a:t> </a:t>
            </a:r>
            <a:r>
              <a:rPr lang="de-DE" sz="3200" b="0" cap="all" dirty="0" err="1">
                <a:solidFill>
                  <a:schemeClr val="tx1"/>
                </a:solidFill>
                <a:latin typeface="Avenir"/>
                <a:ea typeface="Avenir"/>
                <a:cs typeface="Avenir"/>
                <a:sym typeface="Avenir"/>
              </a:rPr>
              <a:t>history</a:t>
            </a:r>
            <a:r>
              <a:rPr lang="de-DE" sz="3200" b="0" cap="all" dirty="0">
                <a:solidFill>
                  <a:schemeClr val="tx1"/>
                </a:solidFill>
                <a:latin typeface="Avenir"/>
                <a:ea typeface="Avenir"/>
                <a:cs typeface="Avenir"/>
                <a:sym typeface="Avenir"/>
              </a:rPr>
              <a:t> </a:t>
            </a:r>
            <a:r>
              <a:rPr lang="de-DE" sz="3200" b="0" cap="all" dirty="0" err="1">
                <a:solidFill>
                  <a:schemeClr val="tx1"/>
                </a:solidFill>
                <a:latin typeface="Avenir"/>
                <a:ea typeface="Avenir"/>
                <a:cs typeface="Avenir"/>
                <a:sym typeface="Avenir"/>
              </a:rPr>
              <a:t>of</a:t>
            </a:r>
            <a:r>
              <a:rPr lang="de-DE" sz="3200" b="0" cap="all" dirty="0">
                <a:solidFill>
                  <a:schemeClr val="tx1"/>
                </a:solidFill>
                <a:latin typeface="Avenir"/>
                <a:ea typeface="Avenir"/>
                <a:cs typeface="Avenir"/>
                <a:sym typeface="Avenir"/>
              </a:rPr>
              <a:t> AI – What </a:t>
            </a:r>
            <a:r>
              <a:rPr lang="de-DE" sz="3200" b="0" cap="all" dirty="0" err="1">
                <a:solidFill>
                  <a:schemeClr val="tx1"/>
                </a:solidFill>
                <a:latin typeface="Avenir"/>
                <a:ea typeface="Avenir"/>
                <a:cs typeface="Avenir"/>
                <a:sym typeface="Avenir"/>
              </a:rPr>
              <a:t>happened</a:t>
            </a:r>
            <a:r>
              <a:rPr lang="de-DE" sz="3200" b="0" cap="all" dirty="0">
                <a:solidFill>
                  <a:schemeClr val="tx1"/>
                </a:solidFill>
                <a:latin typeface="Avenir"/>
                <a:ea typeface="Avenir"/>
                <a:cs typeface="Avenir"/>
                <a:sym typeface="Avenir"/>
              </a:rPr>
              <a:t> </a:t>
            </a:r>
            <a:r>
              <a:rPr lang="de-DE" sz="3200" b="0" cap="all" dirty="0" err="1">
                <a:solidFill>
                  <a:schemeClr val="tx1"/>
                </a:solidFill>
                <a:latin typeface="Avenir"/>
                <a:ea typeface="Avenir"/>
                <a:cs typeface="Avenir"/>
                <a:sym typeface="Avenir"/>
              </a:rPr>
              <a:t>since</a:t>
            </a:r>
            <a:r>
              <a:rPr lang="de-DE" sz="3200" b="0" cap="all" dirty="0">
                <a:solidFill>
                  <a:schemeClr val="tx1"/>
                </a:solidFill>
                <a:latin typeface="Avenir"/>
                <a:ea typeface="Avenir"/>
                <a:cs typeface="Avenir"/>
                <a:sym typeface="Avenir"/>
              </a:rPr>
              <a:t> 2018</a:t>
            </a:r>
            <a:endParaRPr cap="all" dirty="0">
              <a:solidFill>
                <a:schemeClr val="tx1"/>
              </a:solidFill>
            </a:endParaRPr>
          </a:p>
        </p:txBody>
      </p:sp>
      <p:grpSp>
        <p:nvGrpSpPr>
          <p:cNvPr id="696" name="Google Shape;696;p81">
            <a:extLst>
              <a:ext uri="{FF2B5EF4-FFF2-40B4-BE49-F238E27FC236}">
                <a16:creationId xmlns:a16="http://schemas.microsoft.com/office/drawing/2014/main" id="{7739B6A0-5A45-E281-1F4A-20620F5ED3BD}"/>
              </a:ext>
            </a:extLst>
          </p:cNvPr>
          <p:cNvGrpSpPr/>
          <p:nvPr/>
        </p:nvGrpSpPr>
        <p:grpSpPr>
          <a:xfrm>
            <a:off x="1196625" y="-1188507"/>
            <a:ext cx="2925000" cy="720000"/>
            <a:chOff x="74262" y="2657056"/>
            <a:chExt cx="2925000" cy="720000"/>
          </a:xfrm>
        </p:grpSpPr>
        <p:sp>
          <p:nvSpPr>
            <p:cNvPr id="697" name="Google Shape;697;p81">
              <a:extLst>
                <a:ext uri="{FF2B5EF4-FFF2-40B4-BE49-F238E27FC236}">
                  <a16:creationId xmlns:a16="http://schemas.microsoft.com/office/drawing/2014/main" id="{1EEE7EF4-2598-FDBD-84F7-D522574AADE6}"/>
                </a:ext>
              </a:extLst>
            </p:cNvPr>
            <p:cNvSpPr/>
            <p:nvPr/>
          </p:nvSpPr>
          <p:spPr>
            <a:xfrm>
              <a:off x="74262" y="2657056"/>
              <a:ext cx="2925000" cy="720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enorite"/>
                <a:ea typeface="+mn-ea"/>
                <a:cs typeface="+mn-cs"/>
              </a:endParaRPr>
            </a:p>
          </p:txBody>
        </p:sp>
        <p:sp>
          <p:nvSpPr>
            <p:cNvPr id="698" name="Google Shape;698;p81">
              <a:extLst>
                <a:ext uri="{FF2B5EF4-FFF2-40B4-BE49-F238E27FC236}">
                  <a16:creationId xmlns:a16="http://schemas.microsoft.com/office/drawing/2014/main" id="{A90A3BB0-0A1D-F26E-2A7F-67BF77BB67A5}"/>
                </a:ext>
              </a:extLst>
            </p:cNvPr>
            <p:cNvSpPr txBox="1"/>
            <p:nvPr/>
          </p:nvSpPr>
          <p:spPr>
            <a:xfrm>
              <a:off x="74262" y="2657056"/>
              <a:ext cx="2925000" cy="7200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90000"/>
                </a:lnSpc>
                <a:spcBef>
                  <a:spcPts val="0"/>
                </a:spcBef>
                <a:spcAft>
                  <a:spcPts val="0"/>
                </a:spcAft>
                <a:buClr>
                  <a:prstClr val="black"/>
                </a:buClr>
                <a:buSzPts val="1800"/>
                <a:buFont typeface="Arial"/>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grpSp>
      <p:sp>
        <p:nvSpPr>
          <p:cNvPr id="701" name="Google Shape;701;p81">
            <a:extLst>
              <a:ext uri="{FF2B5EF4-FFF2-40B4-BE49-F238E27FC236}">
                <a16:creationId xmlns:a16="http://schemas.microsoft.com/office/drawing/2014/main" id="{4438CDA9-5ED5-9EFB-2359-5F6FB1ABA829}"/>
              </a:ext>
            </a:extLst>
          </p:cNvPr>
          <p:cNvSpPr/>
          <p:nvPr/>
        </p:nvSpPr>
        <p:spPr>
          <a:xfrm>
            <a:off x="5133379" y="-728582"/>
            <a:ext cx="5282280" cy="369332"/>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black"/>
                </a:solidFill>
                <a:effectLst/>
                <a:uLnTx/>
                <a:uFillTx/>
                <a:latin typeface="Arial"/>
                <a:ea typeface="Arial"/>
                <a:cs typeface="Arial"/>
                <a:sym typeface="Arial"/>
              </a:rPr>
              <a:t>https://www.youtube.com/watch?v=tF4DML7FIWk</a:t>
            </a:r>
            <a:endParaRPr kumimoji="0" sz="1800" b="0" i="0" u="none" strike="noStrike" kern="1200" cap="none" spc="0" normalizeH="0" baseline="0" noProof="0">
              <a:ln>
                <a:noFill/>
              </a:ln>
              <a:solidFill>
                <a:prstClr val="black"/>
              </a:solidFill>
              <a:effectLst/>
              <a:uLnTx/>
              <a:uFillTx/>
              <a:latin typeface="Tenorite"/>
              <a:ea typeface="+mn-ea"/>
              <a:cs typeface="+mn-cs"/>
            </a:endParaRPr>
          </a:p>
        </p:txBody>
      </p:sp>
      <p:pic>
        <p:nvPicPr>
          <p:cNvPr id="705" name="Google Shape;705;p81">
            <a:extLst>
              <a:ext uri="{FF2B5EF4-FFF2-40B4-BE49-F238E27FC236}">
                <a16:creationId xmlns:a16="http://schemas.microsoft.com/office/drawing/2014/main" id="{8E469989-BD4F-80E4-8F91-F5E310A24E17}"/>
              </a:ext>
            </a:extLst>
          </p:cNvPr>
          <p:cNvPicPr preferRelativeResize="0"/>
          <p:nvPr/>
        </p:nvPicPr>
        <p:blipFill rotWithShape="1">
          <a:blip r:embed="rId3">
            <a:alphaModFix/>
          </a:blip>
          <a:srcRect/>
          <a:stretch/>
        </p:blipFill>
        <p:spPr>
          <a:xfrm>
            <a:off x="-8113896" y="0"/>
            <a:ext cx="5861538" cy="6858000"/>
          </a:xfrm>
          <a:prstGeom prst="rect">
            <a:avLst/>
          </a:prstGeom>
          <a:noFill/>
          <a:ln>
            <a:noFill/>
          </a:ln>
        </p:spPr>
      </p:pic>
      <p:sp>
        <p:nvSpPr>
          <p:cNvPr id="3" name="Textfeld 2">
            <a:extLst>
              <a:ext uri="{FF2B5EF4-FFF2-40B4-BE49-F238E27FC236}">
                <a16:creationId xmlns:a16="http://schemas.microsoft.com/office/drawing/2014/main" id="{257EFB94-A5A1-6CD2-6D08-9E9F92562095}"/>
              </a:ext>
            </a:extLst>
          </p:cNvPr>
          <p:cNvSpPr txBox="1"/>
          <p:nvPr/>
        </p:nvSpPr>
        <p:spPr>
          <a:xfrm>
            <a:off x="1019828" y="1500084"/>
            <a:ext cx="10152344" cy="1077218"/>
          </a:xfrm>
          <a:prstGeom prst="rect">
            <a:avLst/>
          </a:prstGeom>
          <a:noFill/>
        </p:spPr>
        <p:txBody>
          <a:bodyPr wrap="square">
            <a:spAutoFit/>
          </a:bodyPr>
          <a:lstStyle/>
          <a:p>
            <a:r>
              <a:rPr lang="de-DE" sz="3200" dirty="0">
                <a:latin typeface="Tw Cen MT" panose="020B0602020104020603" pitchFamily="34" charset="0"/>
              </a:rPr>
              <a:t>In 2019 </a:t>
            </a:r>
            <a:r>
              <a:rPr lang="de-DE" sz="3200" dirty="0" err="1">
                <a:latin typeface="Tw Cen MT" panose="020B0602020104020603" pitchFamily="34" charset="0"/>
              </a:rPr>
              <a:t>OpenAI's</a:t>
            </a:r>
            <a:r>
              <a:rPr lang="de-DE" sz="3200" dirty="0">
                <a:latin typeface="Tw Cen MT" panose="020B0602020104020603" pitchFamily="34" charset="0"/>
              </a:rPr>
              <a:t> </a:t>
            </a:r>
            <a:r>
              <a:rPr lang="de-DE" sz="3200" dirty="0" err="1">
                <a:latin typeface="Tw Cen MT" panose="020B0602020104020603" pitchFamily="34" charset="0"/>
              </a:rPr>
              <a:t>algorithm</a:t>
            </a:r>
            <a:r>
              <a:rPr lang="de-DE" sz="3200" dirty="0">
                <a:latin typeface="Tw Cen MT" panose="020B0602020104020603" pitchFamily="34" charset="0"/>
              </a:rPr>
              <a:t>, Five, </a:t>
            </a:r>
            <a:r>
              <a:rPr lang="de-DE" sz="3200" dirty="0" err="1">
                <a:latin typeface="Tw Cen MT" panose="020B0602020104020603" pitchFamily="34" charset="0"/>
              </a:rPr>
              <a:t>defeats</a:t>
            </a:r>
            <a:r>
              <a:rPr lang="de-DE" sz="3200" dirty="0">
                <a:latin typeface="Tw Cen MT" panose="020B0602020104020603" pitchFamily="34" charset="0"/>
              </a:rPr>
              <a:t> </a:t>
            </a:r>
            <a:r>
              <a:rPr lang="de-DE" sz="3200" dirty="0" err="1">
                <a:latin typeface="Tw Cen MT" panose="020B0602020104020603" pitchFamily="34" charset="0"/>
              </a:rPr>
              <a:t>the</a:t>
            </a:r>
            <a:r>
              <a:rPr lang="de-DE" sz="3200" dirty="0">
                <a:latin typeface="Tw Cen MT" panose="020B0602020104020603" pitchFamily="34" charset="0"/>
              </a:rPr>
              <a:t> </a:t>
            </a:r>
            <a:r>
              <a:rPr lang="de-DE" sz="3200" dirty="0" err="1">
                <a:latin typeface="Tw Cen MT" panose="020B0602020104020603" pitchFamily="34" charset="0"/>
              </a:rPr>
              <a:t>best</a:t>
            </a:r>
            <a:r>
              <a:rPr lang="de-DE" sz="3200" dirty="0">
                <a:latin typeface="Tw Cen MT" panose="020B0602020104020603" pitchFamily="34" charset="0"/>
              </a:rPr>
              <a:t> DOTA 2 </a:t>
            </a:r>
            <a:r>
              <a:rPr lang="de-DE" sz="3200" dirty="0" err="1">
                <a:latin typeface="Tw Cen MT" panose="020B0602020104020603" pitchFamily="34" charset="0"/>
              </a:rPr>
              <a:t>team</a:t>
            </a:r>
            <a:r>
              <a:rPr lang="de-DE" sz="3200" dirty="0">
                <a:latin typeface="Tw Cen MT" panose="020B0602020104020603" pitchFamily="34" charset="0"/>
              </a:rPr>
              <a:t> in </a:t>
            </a:r>
            <a:r>
              <a:rPr lang="de-DE" sz="3200" dirty="0" err="1">
                <a:latin typeface="Tw Cen MT" panose="020B0602020104020603" pitchFamily="34" charset="0"/>
              </a:rPr>
              <a:t>the</a:t>
            </a:r>
            <a:r>
              <a:rPr lang="de-DE" sz="3200" dirty="0">
                <a:latin typeface="Tw Cen MT" panose="020B0602020104020603" pitchFamily="34" charset="0"/>
              </a:rPr>
              <a:t> </a:t>
            </a:r>
            <a:r>
              <a:rPr lang="de-DE" sz="3200" dirty="0" err="1">
                <a:latin typeface="Tw Cen MT" panose="020B0602020104020603" pitchFamily="34" charset="0"/>
              </a:rPr>
              <a:t>world</a:t>
            </a:r>
            <a:endParaRPr lang="de-DE" sz="3200" dirty="0">
              <a:latin typeface="Tw Cen MT" panose="020B0602020104020603" pitchFamily="34" charset="0"/>
            </a:endParaRPr>
          </a:p>
        </p:txBody>
      </p:sp>
      <p:pic>
        <p:nvPicPr>
          <p:cNvPr id="4" name="Google Shape;464;p66">
            <a:extLst>
              <a:ext uri="{FF2B5EF4-FFF2-40B4-BE49-F238E27FC236}">
                <a16:creationId xmlns:a16="http://schemas.microsoft.com/office/drawing/2014/main" id="{4DE110BD-9F16-C455-7BE4-5113D6D14E34}"/>
              </a:ext>
            </a:extLst>
          </p:cNvPr>
          <p:cNvPicPr preferRelativeResize="0"/>
          <p:nvPr/>
        </p:nvPicPr>
        <p:blipFill rotWithShape="1">
          <a:blip r:embed="rId4">
            <a:alphaModFix/>
          </a:blip>
          <a:srcRect/>
          <a:stretch/>
        </p:blipFill>
        <p:spPr>
          <a:xfrm>
            <a:off x="2549199" y="3405187"/>
            <a:ext cx="6907952" cy="3407999"/>
          </a:xfrm>
          <a:prstGeom prst="rect">
            <a:avLst/>
          </a:prstGeom>
          <a:noFill/>
          <a:ln>
            <a:noFill/>
          </a:ln>
        </p:spPr>
      </p:pic>
      <p:pic>
        <p:nvPicPr>
          <p:cNvPr id="5" name="Google Shape;465;p66">
            <a:extLst>
              <a:ext uri="{FF2B5EF4-FFF2-40B4-BE49-F238E27FC236}">
                <a16:creationId xmlns:a16="http://schemas.microsoft.com/office/drawing/2014/main" id="{CF4BCA47-C735-1B26-6C45-73E822A85B37}"/>
              </a:ext>
            </a:extLst>
          </p:cNvPr>
          <p:cNvPicPr preferRelativeResize="0"/>
          <p:nvPr/>
        </p:nvPicPr>
        <p:blipFill rotWithShape="1">
          <a:blip r:embed="rId5">
            <a:alphaModFix/>
          </a:blip>
          <a:srcRect/>
          <a:stretch/>
        </p:blipFill>
        <p:spPr>
          <a:xfrm>
            <a:off x="2295199" y="2565401"/>
            <a:ext cx="7565852" cy="1581730"/>
          </a:xfrm>
          <a:prstGeom prst="rect">
            <a:avLst/>
          </a:prstGeom>
          <a:noFill/>
          <a:ln>
            <a:noFill/>
          </a:ln>
        </p:spPr>
      </p:pic>
    </p:spTree>
    <p:extLst>
      <p:ext uri="{BB962C8B-B14F-4D97-AF65-F5344CB8AC3E}">
        <p14:creationId xmlns:p14="http://schemas.microsoft.com/office/powerpoint/2010/main" val="166306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4">
          <a:extLst>
            <a:ext uri="{FF2B5EF4-FFF2-40B4-BE49-F238E27FC236}">
              <a16:creationId xmlns:a16="http://schemas.microsoft.com/office/drawing/2014/main" id="{CCF532AB-F9F3-B4BB-092B-2F97C142EB05}"/>
            </a:ext>
          </a:extLst>
        </p:cNvPr>
        <p:cNvGrpSpPr/>
        <p:nvPr/>
      </p:nvGrpSpPr>
      <p:grpSpPr>
        <a:xfrm>
          <a:off x="0" y="0"/>
          <a:ext cx="0" cy="0"/>
          <a:chOff x="0" y="0"/>
          <a:chExt cx="0" cy="0"/>
        </a:xfrm>
      </p:grpSpPr>
      <p:sp>
        <p:nvSpPr>
          <p:cNvPr id="702" name="Google Shape;702;p81">
            <a:extLst>
              <a:ext uri="{FF2B5EF4-FFF2-40B4-BE49-F238E27FC236}">
                <a16:creationId xmlns:a16="http://schemas.microsoft.com/office/drawing/2014/main" id="{2612395C-2577-64BD-1B16-F7CA2E2BE56B}"/>
              </a:ext>
            </a:extLst>
          </p:cNvPr>
          <p:cNvSpPr txBox="1">
            <a:spLocks noGrp="1"/>
          </p:cNvSpPr>
          <p:nvPr>
            <p:ph type="ctrTitle"/>
          </p:nvPr>
        </p:nvSpPr>
        <p:spPr>
          <a:xfrm>
            <a:off x="569339" y="44814"/>
            <a:ext cx="10073475" cy="171553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3200" b="0" cap="all" dirty="0">
                <a:solidFill>
                  <a:schemeClr val="tx1"/>
                </a:solidFill>
                <a:latin typeface="Avenir"/>
                <a:ea typeface="Avenir"/>
                <a:cs typeface="Avenir"/>
                <a:sym typeface="Avenir"/>
              </a:rPr>
              <a:t>A </a:t>
            </a:r>
            <a:r>
              <a:rPr lang="de-DE" sz="3200" b="0" cap="all" dirty="0" err="1">
                <a:solidFill>
                  <a:schemeClr val="tx1"/>
                </a:solidFill>
                <a:latin typeface="Avenir"/>
                <a:ea typeface="Avenir"/>
                <a:cs typeface="Avenir"/>
                <a:sym typeface="Avenir"/>
              </a:rPr>
              <a:t>brief</a:t>
            </a:r>
            <a:r>
              <a:rPr lang="de-DE" sz="3200" b="0" cap="all" dirty="0">
                <a:solidFill>
                  <a:schemeClr val="tx1"/>
                </a:solidFill>
                <a:latin typeface="Avenir"/>
                <a:ea typeface="Avenir"/>
                <a:cs typeface="Avenir"/>
                <a:sym typeface="Avenir"/>
              </a:rPr>
              <a:t> </a:t>
            </a:r>
            <a:r>
              <a:rPr lang="de-DE" sz="3200" b="0" cap="all" dirty="0" err="1">
                <a:solidFill>
                  <a:schemeClr val="tx1"/>
                </a:solidFill>
                <a:latin typeface="Avenir"/>
                <a:ea typeface="Avenir"/>
                <a:cs typeface="Avenir"/>
                <a:sym typeface="Avenir"/>
              </a:rPr>
              <a:t>history</a:t>
            </a:r>
            <a:r>
              <a:rPr lang="de-DE" sz="3200" b="0" cap="all" dirty="0">
                <a:solidFill>
                  <a:schemeClr val="tx1"/>
                </a:solidFill>
                <a:latin typeface="Avenir"/>
                <a:ea typeface="Avenir"/>
                <a:cs typeface="Avenir"/>
                <a:sym typeface="Avenir"/>
              </a:rPr>
              <a:t> </a:t>
            </a:r>
            <a:r>
              <a:rPr lang="de-DE" sz="3200" b="0" cap="all" dirty="0" err="1">
                <a:solidFill>
                  <a:schemeClr val="tx1"/>
                </a:solidFill>
                <a:latin typeface="Avenir"/>
                <a:ea typeface="Avenir"/>
                <a:cs typeface="Avenir"/>
                <a:sym typeface="Avenir"/>
              </a:rPr>
              <a:t>of</a:t>
            </a:r>
            <a:r>
              <a:rPr lang="de-DE" sz="3200" b="0" cap="all" dirty="0">
                <a:solidFill>
                  <a:schemeClr val="tx1"/>
                </a:solidFill>
                <a:latin typeface="Avenir"/>
                <a:ea typeface="Avenir"/>
                <a:cs typeface="Avenir"/>
                <a:sym typeface="Avenir"/>
              </a:rPr>
              <a:t> AI – What </a:t>
            </a:r>
            <a:r>
              <a:rPr lang="de-DE" sz="3200" b="0" cap="all" dirty="0" err="1">
                <a:solidFill>
                  <a:schemeClr val="tx1"/>
                </a:solidFill>
                <a:latin typeface="Avenir"/>
                <a:ea typeface="Avenir"/>
                <a:cs typeface="Avenir"/>
                <a:sym typeface="Avenir"/>
              </a:rPr>
              <a:t>happened</a:t>
            </a:r>
            <a:r>
              <a:rPr lang="de-DE" sz="3200" b="0" cap="all" dirty="0">
                <a:solidFill>
                  <a:schemeClr val="tx1"/>
                </a:solidFill>
                <a:latin typeface="Avenir"/>
                <a:ea typeface="Avenir"/>
                <a:cs typeface="Avenir"/>
                <a:sym typeface="Avenir"/>
              </a:rPr>
              <a:t> </a:t>
            </a:r>
            <a:r>
              <a:rPr lang="de-DE" sz="3200" b="0" cap="all" dirty="0" err="1">
                <a:solidFill>
                  <a:schemeClr val="tx1"/>
                </a:solidFill>
                <a:latin typeface="Avenir"/>
                <a:ea typeface="Avenir"/>
                <a:cs typeface="Avenir"/>
                <a:sym typeface="Avenir"/>
              </a:rPr>
              <a:t>since</a:t>
            </a:r>
            <a:r>
              <a:rPr lang="de-DE" sz="3200" b="0" cap="all" dirty="0">
                <a:solidFill>
                  <a:schemeClr val="tx1"/>
                </a:solidFill>
                <a:latin typeface="Avenir"/>
                <a:ea typeface="Avenir"/>
                <a:cs typeface="Avenir"/>
                <a:sym typeface="Avenir"/>
              </a:rPr>
              <a:t> 2018</a:t>
            </a:r>
            <a:endParaRPr cap="all" dirty="0">
              <a:solidFill>
                <a:schemeClr val="tx1"/>
              </a:solidFill>
            </a:endParaRPr>
          </a:p>
        </p:txBody>
      </p:sp>
      <p:grpSp>
        <p:nvGrpSpPr>
          <p:cNvPr id="696" name="Google Shape;696;p81">
            <a:extLst>
              <a:ext uri="{FF2B5EF4-FFF2-40B4-BE49-F238E27FC236}">
                <a16:creationId xmlns:a16="http://schemas.microsoft.com/office/drawing/2014/main" id="{A1259904-BFA2-D18D-C2E8-BAECED5E1932}"/>
              </a:ext>
            </a:extLst>
          </p:cNvPr>
          <p:cNvGrpSpPr/>
          <p:nvPr/>
        </p:nvGrpSpPr>
        <p:grpSpPr>
          <a:xfrm>
            <a:off x="1196625" y="-1188507"/>
            <a:ext cx="2925000" cy="720000"/>
            <a:chOff x="74262" y="2657056"/>
            <a:chExt cx="2925000" cy="720000"/>
          </a:xfrm>
        </p:grpSpPr>
        <p:sp>
          <p:nvSpPr>
            <p:cNvPr id="697" name="Google Shape;697;p81">
              <a:extLst>
                <a:ext uri="{FF2B5EF4-FFF2-40B4-BE49-F238E27FC236}">
                  <a16:creationId xmlns:a16="http://schemas.microsoft.com/office/drawing/2014/main" id="{B5C2D1A7-97BE-DFBA-2E68-FADA59E26D7E}"/>
                </a:ext>
              </a:extLst>
            </p:cNvPr>
            <p:cNvSpPr/>
            <p:nvPr/>
          </p:nvSpPr>
          <p:spPr>
            <a:xfrm>
              <a:off x="74262" y="2657056"/>
              <a:ext cx="2925000" cy="720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enorite"/>
                <a:ea typeface="+mn-ea"/>
                <a:cs typeface="+mn-cs"/>
              </a:endParaRPr>
            </a:p>
          </p:txBody>
        </p:sp>
        <p:sp>
          <p:nvSpPr>
            <p:cNvPr id="698" name="Google Shape;698;p81">
              <a:extLst>
                <a:ext uri="{FF2B5EF4-FFF2-40B4-BE49-F238E27FC236}">
                  <a16:creationId xmlns:a16="http://schemas.microsoft.com/office/drawing/2014/main" id="{0AD83C2E-E4A8-F488-611F-2000D8B09CD5}"/>
                </a:ext>
              </a:extLst>
            </p:cNvPr>
            <p:cNvSpPr txBox="1"/>
            <p:nvPr/>
          </p:nvSpPr>
          <p:spPr>
            <a:xfrm>
              <a:off x="74262" y="2657056"/>
              <a:ext cx="2925000" cy="7200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90000"/>
                </a:lnSpc>
                <a:spcBef>
                  <a:spcPts val="0"/>
                </a:spcBef>
                <a:spcAft>
                  <a:spcPts val="0"/>
                </a:spcAft>
                <a:buClr>
                  <a:prstClr val="black"/>
                </a:buClr>
                <a:buSzPts val="1800"/>
                <a:buFont typeface="Arial"/>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grpSp>
      <p:sp>
        <p:nvSpPr>
          <p:cNvPr id="701" name="Google Shape;701;p81">
            <a:extLst>
              <a:ext uri="{FF2B5EF4-FFF2-40B4-BE49-F238E27FC236}">
                <a16:creationId xmlns:a16="http://schemas.microsoft.com/office/drawing/2014/main" id="{28C23BCE-E9D8-BC85-315E-2F3756A7370F}"/>
              </a:ext>
            </a:extLst>
          </p:cNvPr>
          <p:cNvSpPr/>
          <p:nvPr/>
        </p:nvSpPr>
        <p:spPr>
          <a:xfrm>
            <a:off x="5133379" y="-728582"/>
            <a:ext cx="5282280" cy="369332"/>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black"/>
                </a:solidFill>
                <a:effectLst/>
                <a:uLnTx/>
                <a:uFillTx/>
                <a:latin typeface="Arial"/>
                <a:ea typeface="Arial"/>
                <a:cs typeface="Arial"/>
                <a:sym typeface="Arial"/>
              </a:rPr>
              <a:t>https://www.youtube.com/watch?v=tF4DML7FIWk</a:t>
            </a:r>
            <a:endParaRPr kumimoji="0" sz="1800" b="0" i="0" u="none" strike="noStrike" kern="1200" cap="none" spc="0" normalizeH="0" baseline="0" noProof="0">
              <a:ln>
                <a:noFill/>
              </a:ln>
              <a:solidFill>
                <a:prstClr val="black"/>
              </a:solidFill>
              <a:effectLst/>
              <a:uLnTx/>
              <a:uFillTx/>
              <a:latin typeface="Tenorite"/>
              <a:ea typeface="+mn-ea"/>
              <a:cs typeface="+mn-cs"/>
            </a:endParaRPr>
          </a:p>
        </p:txBody>
      </p:sp>
      <p:pic>
        <p:nvPicPr>
          <p:cNvPr id="705" name="Google Shape;705;p81">
            <a:extLst>
              <a:ext uri="{FF2B5EF4-FFF2-40B4-BE49-F238E27FC236}">
                <a16:creationId xmlns:a16="http://schemas.microsoft.com/office/drawing/2014/main" id="{899D4416-50F4-1F44-2659-DB9412D8BA90}"/>
              </a:ext>
            </a:extLst>
          </p:cNvPr>
          <p:cNvPicPr preferRelativeResize="0"/>
          <p:nvPr/>
        </p:nvPicPr>
        <p:blipFill rotWithShape="1">
          <a:blip r:embed="rId3">
            <a:alphaModFix/>
          </a:blip>
          <a:srcRect/>
          <a:stretch/>
        </p:blipFill>
        <p:spPr>
          <a:xfrm>
            <a:off x="-8113896" y="0"/>
            <a:ext cx="5861538" cy="6858000"/>
          </a:xfrm>
          <a:prstGeom prst="rect">
            <a:avLst/>
          </a:prstGeom>
          <a:noFill/>
          <a:ln>
            <a:noFill/>
          </a:ln>
        </p:spPr>
      </p:pic>
      <p:sp>
        <p:nvSpPr>
          <p:cNvPr id="3" name="Textfeld 2">
            <a:extLst>
              <a:ext uri="{FF2B5EF4-FFF2-40B4-BE49-F238E27FC236}">
                <a16:creationId xmlns:a16="http://schemas.microsoft.com/office/drawing/2014/main" id="{85C336FE-9626-18E7-F6FB-4E6B21095760}"/>
              </a:ext>
            </a:extLst>
          </p:cNvPr>
          <p:cNvSpPr txBox="1"/>
          <p:nvPr/>
        </p:nvSpPr>
        <p:spPr>
          <a:xfrm>
            <a:off x="1019828" y="1500084"/>
            <a:ext cx="10152344"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In November 2020, DeepMind's AlphaFold algorithm has solved the riddle of how proteins acquire their three-dimensional shape from a sequence of genetic instructions.</a:t>
            </a:r>
            <a:endParaRPr kumimoji="0" lang="de-DE" sz="3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pic>
        <p:nvPicPr>
          <p:cNvPr id="6" name="Grafik 5" descr="Ein Bild, das Text, Diagramm, Karte, Plan enthält.&#10;&#10;KI-generierte Inhalte können fehlerhaft sein.">
            <a:extLst>
              <a:ext uri="{FF2B5EF4-FFF2-40B4-BE49-F238E27FC236}">
                <a16:creationId xmlns:a16="http://schemas.microsoft.com/office/drawing/2014/main" id="{DC76640F-B9E2-DD2C-9644-4DE03B1C9D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3402" y="3081833"/>
            <a:ext cx="5543986" cy="3552058"/>
          </a:xfrm>
          <a:prstGeom prst="rect">
            <a:avLst/>
          </a:prstGeom>
        </p:spPr>
      </p:pic>
      <p:sp>
        <p:nvSpPr>
          <p:cNvPr id="7" name="Google Shape;543;p71">
            <a:extLst>
              <a:ext uri="{FF2B5EF4-FFF2-40B4-BE49-F238E27FC236}">
                <a16:creationId xmlns:a16="http://schemas.microsoft.com/office/drawing/2014/main" id="{C2B47585-1ABE-77D7-9C7E-AF978DC008F9}"/>
              </a:ext>
            </a:extLst>
          </p:cNvPr>
          <p:cNvSpPr/>
          <p:nvPr/>
        </p:nvSpPr>
        <p:spPr>
          <a:xfrm>
            <a:off x="8367388" y="6372281"/>
            <a:ext cx="1628722" cy="2616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100" b="0" i="0" u="sng" strike="noStrike" kern="0" cap="none" spc="0" normalizeH="0" baseline="0" noProof="0" dirty="0">
                <a:ln>
                  <a:noFill/>
                </a:ln>
                <a:effectLst/>
                <a:uLnTx/>
                <a:uFillTx/>
                <a:latin typeface="Avenir"/>
                <a:ea typeface="Avenir"/>
                <a:cs typeface="Avenir"/>
                <a:sym typeface="Avenir"/>
                <a:hlinkClick r:id="rId5">
                  <a:extLst>
                    <a:ext uri="{A12FA001-AC4F-418D-AE19-62706E023703}">
                      <ahyp:hlinkClr xmlns:ahyp="http://schemas.microsoft.com/office/drawing/2018/hyperlinkcolor" val="tx"/>
                    </a:ext>
                  </a:extLst>
                </a:hlinkClick>
              </a:rPr>
              <a:t>Source</a:t>
            </a:r>
            <a:r>
              <a:rPr kumimoji="0" lang="de-DE" sz="1100" b="0" i="0" u="sng" strike="noStrike" kern="0" cap="none" spc="0" normalizeH="0" baseline="0" noProof="0" dirty="0">
                <a:ln>
                  <a:noFill/>
                </a:ln>
                <a:effectLst/>
                <a:uLnTx/>
                <a:uFillTx/>
                <a:latin typeface="Avenir"/>
                <a:ea typeface="Avenir"/>
                <a:cs typeface="Avenir"/>
                <a:sym typeface="Avenir"/>
                <a:hlinkClick r:id="rId6">
                  <a:extLst>
                    <a:ext uri="{A12FA001-AC4F-418D-AE19-62706E023703}">
                      <ahyp:hlinkClr xmlns:ahyp="http://schemas.microsoft.com/office/drawing/2018/hyperlinkcolor" val="tx"/>
                    </a:ext>
                  </a:extLst>
                </a:hlinkClick>
              </a:rPr>
              <a:t>: Nature</a:t>
            </a:r>
            <a:endParaRPr kumimoji="0" sz="1100" b="0" i="0" u="none" strike="noStrike" kern="0" cap="none" spc="0" normalizeH="0" baseline="0" noProof="0" dirty="0">
              <a:ln>
                <a:noFill/>
              </a:ln>
              <a:effectLst/>
              <a:uLnTx/>
              <a:uFillTx/>
              <a:latin typeface="Avenir"/>
              <a:ea typeface="Avenir"/>
              <a:cs typeface="Avenir"/>
              <a:sym typeface="Avenir"/>
            </a:endParaRPr>
          </a:p>
        </p:txBody>
      </p:sp>
    </p:spTree>
    <p:extLst>
      <p:ext uri="{BB962C8B-B14F-4D97-AF65-F5344CB8AC3E}">
        <p14:creationId xmlns:p14="http://schemas.microsoft.com/office/powerpoint/2010/main" val="101636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4">
          <a:extLst>
            <a:ext uri="{FF2B5EF4-FFF2-40B4-BE49-F238E27FC236}">
              <a16:creationId xmlns:a16="http://schemas.microsoft.com/office/drawing/2014/main" id="{BE800B96-7D42-5C89-D875-AF80CC7843BA}"/>
            </a:ext>
          </a:extLst>
        </p:cNvPr>
        <p:cNvGrpSpPr/>
        <p:nvPr/>
      </p:nvGrpSpPr>
      <p:grpSpPr>
        <a:xfrm>
          <a:off x="0" y="0"/>
          <a:ext cx="0" cy="0"/>
          <a:chOff x="0" y="0"/>
          <a:chExt cx="0" cy="0"/>
        </a:xfrm>
      </p:grpSpPr>
      <p:sp>
        <p:nvSpPr>
          <p:cNvPr id="702" name="Google Shape;702;p81">
            <a:extLst>
              <a:ext uri="{FF2B5EF4-FFF2-40B4-BE49-F238E27FC236}">
                <a16:creationId xmlns:a16="http://schemas.microsoft.com/office/drawing/2014/main" id="{A179D82F-0CD2-27B7-D817-D27071155E3B}"/>
              </a:ext>
            </a:extLst>
          </p:cNvPr>
          <p:cNvSpPr txBox="1">
            <a:spLocks noGrp="1"/>
          </p:cNvSpPr>
          <p:nvPr>
            <p:ph type="ctrTitle"/>
          </p:nvPr>
        </p:nvSpPr>
        <p:spPr>
          <a:xfrm>
            <a:off x="569339" y="44814"/>
            <a:ext cx="10073475" cy="171553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3200" b="0" cap="all" dirty="0">
                <a:solidFill>
                  <a:schemeClr val="tx1"/>
                </a:solidFill>
                <a:latin typeface="Avenir"/>
                <a:ea typeface="Avenir"/>
                <a:cs typeface="Avenir"/>
                <a:sym typeface="Avenir"/>
              </a:rPr>
              <a:t>A </a:t>
            </a:r>
            <a:r>
              <a:rPr lang="de-DE" sz="3200" b="0" cap="all" dirty="0" err="1">
                <a:solidFill>
                  <a:schemeClr val="tx1"/>
                </a:solidFill>
                <a:latin typeface="Avenir"/>
                <a:ea typeface="Avenir"/>
                <a:cs typeface="Avenir"/>
                <a:sym typeface="Avenir"/>
              </a:rPr>
              <a:t>brief</a:t>
            </a:r>
            <a:r>
              <a:rPr lang="de-DE" sz="3200" b="0" cap="all" dirty="0">
                <a:solidFill>
                  <a:schemeClr val="tx1"/>
                </a:solidFill>
                <a:latin typeface="Avenir"/>
                <a:ea typeface="Avenir"/>
                <a:cs typeface="Avenir"/>
                <a:sym typeface="Avenir"/>
              </a:rPr>
              <a:t> </a:t>
            </a:r>
            <a:r>
              <a:rPr lang="de-DE" sz="3200" b="0" cap="all" dirty="0" err="1">
                <a:solidFill>
                  <a:schemeClr val="tx1"/>
                </a:solidFill>
                <a:latin typeface="Avenir"/>
                <a:ea typeface="Avenir"/>
                <a:cs typeface="Avenir"/>
                <a:sym typeface="Avenir"/>
              </a:rPr>
              <a:t>history</a:t>
            </a:r>
            <a:r>
              <a:rPr lang="de-DE" sz="3200" b="0" cap="all" dirty="0">
                <a:solidFill>
                  <a:schemeClr val="tx1"/>
                </a:solidFill>
                <a:latin typeface="Avenir"/>
                <a:ea typeface="Avenir"/>
                <a:cs typeface="Avenir"/>
                <a:sym typeface="Avenir"/>
              </a:rPr>
              <a:t> </a:t>
            </a:r>
            <a:r>
              <a:rPr lang="de-DE" sz="3200" b="0" cap="all" dirty="0" err="1">
                <a:solidFill>
                  <a:schemeClr val="tx1"/>
                </a:solidFill>
                <a:latin typeface="Avenir"/>
                <a:ea typeface="Avenir"/>
                <a:cs typeface="Avenir"/>
                <a:sym typeface="Avenir"/>
              </a:rPr>
              <a:t>of</a:t>
            </a:r>
            <a:r>
              <a:rPr lang="de-DE" sz="3200" b="0" cap="all" dirty="0">
                <a:solidFill>
                  <a:schemeClr val="tx1"/>
                </a:solidFill>
                <a:latin typeface="Avenir"/>
                <a:ea typeface="Avenir"/>
                <a:cs typeface="Avenir"/>
                <a:sym typeface="Avenir"/>
              </a:rPr>
              <a:t> AI – What </a:t>
            </a:r>
            <a:r>
              <a:rPr lang="de-DE" sz="3200" b="0" cap="all" dirty="0" err="1">
                <a:solidFill>
                  <a:schemeClr val="tx1"/>
                </a:solidFill>
                <a:latin typeface="Avenir"/>
                <a:ea typeface="Avenir"/>
                <a:cs typeface="Avenir"/>
                <a:sym typeface="Avenir"/>
              </a:rPr>
              <a:t>happened</a:t>
            </a:r>
            <a:r>
              <a:rPr lang="de-DE" sz="3200" b="0" cap="all" dirty="0">
                <a:solidFill>
                  <a:schemeClr val="tx1"/>
                </a:solidFill>
                <a:latin typeface="Avenir"/>
                <a:ea typeface="Avenir"/>
                <a:cs typeface="Avenir"/>
                <a:sym typeface="Avenir"/>
              </a:rPr>
              <a:t> </a:t>
            </a:r>
            <a:r>
              <a:rPr lang="de-DE" sz="3200" b="0" cap="all" dirty="0" err="1">
                <a:solidFill>
                  <a:schemeClr val="tx1"/>
                </a:solidFill>
                <a:latin typeface="Avenir"/>
                <a:ea typeface="Avenir"/>
                <a:cs typeface="Avenir"/>
                <a:sym typeface="Avenir"/>
              </a:rPr>
              <a:t>since</a:t>
            </a:r>
            <a:r>
              <a:rPr lang="de-DE" sz="3200" b="0" cap="all" dirty="0">
                <a:solidFill>
                  <a:schemeClr val="tx1"/>
                </a:solidFill>
                <a:latin typeface="Avenir"/>
                <a:ea typeface="Avenir"/>
                <a:cs typeface="Avenir"/>
                <a:sym typeface="Avenir"/>
              </a:rPr>
              <a:t> 2018</a:t>
            </a:r>
            <a:endParaRPr cap="all" dirty="0">
              <a:solidFill>
                <a:schemeClr val="tx1"/>
              </a:solidFill>
            </a:endParaRPr>
          </a:p>
        </p:txBody>
      </p:sp>
      <p:grpSp>
        <p:nvGrpSpPr>
          <p:cNvPr id="696" name="Google Shape;696;p81">
            <a:extLst>
              <a:ext uri="{FF2B5EF4-FFF2-40B4-BE49-F238E27FC236}">
                <a16:creationId xmlns:a16="http://schemas.microsoft.com/office/drawing/2014/main" id="{D81D4CB5-F018-DD8E-F5F9-FFC6E57C510B}"/>
              </a:ext>
            </a:extLst>
          </p:cNvPr>
          <p:cNvGrpSpPr/>
          <p:nvPr/>
        </p:nvGrpSpPr>
        <p:grpSpPr>
          <a:xfrm>
            <a:off x="1196625" y="-1188507"/>
            <a:ext cx="2925000" cy="720000"/>
            <a:chOff x="74262" y="2657056"/>
            <a:chExt cx="2925000" cy="720000"/>
          </a:xfrm>
        </p:grpSpPr>
        <p:sp>
          <p:nvSpPr>
            <p:cNvPr id="697" name="Google Shape;697;p81">
              <a:extLst>
                <a:ext uri="{FF2B5EF4-FFF2-40B4-BE49-F238E27FC236}">
                  <a16:creationId xmlns:a16="http://schemas.microsoft.com/office/drawing/2014/main" id="{81A8ECA6-731F-115B-C19B-FA217C8DA1D0}"/>
                </a:ext>
              </a:extLst>
            </p:cNvPr>
            <p:cNvSpPr/>
            <p:nvPr/>
          </p:nvSpPr>
          <p:spPr>
            <a:xfrm>
              <a:off x="74262" y="2657056"/>
              <a:ext cx="2925000" cy="720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enorite"/>
                <a:ea typeface="+mn-ea"/>
                <a:cs typeface="+mn-cs"/>
              </a:endParaRPr>
            </a:p>
          </p:txBody>
        </p:sp>
        <p:sp>
          <p:nvSpPr>
            <p:cNvPr id="698" name="Google Shape;698;p81">
              <a:extLst>
                <a:ext uri="{FF2B5EF4-FFF2-40B4-BE49-F238E27FC236}">
                  <a16:creationId xmlns:a16="http://schemas.microsoft.com/office/drawing/2014/main" id="{D803E3A7-00B0-9C0C-59F1-C1561B53D695}"/>
                </a:ext>
              </a:extLst>
            </p:cNvPr>
            <p:cNvSpPr txBox="1"/>
            <p:nvPr/>
          </p:nvSpPr>
          <p:spPr>
            <a:xfrm>
              <a:off x="74262" y="2657056"/>
              <a:ext cx="2925000" cy="7200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90000"/>
                </a:lnSpc>
                <a:spcBef>
                  <a:spcPts val="0"/>
                </a:spcBef>
                <a:spcAft>
                  <a:spcPts val="0"/>
                </a:spcAft>
                <a:buClr>
                  <a:prstClr val="black"/>
                </a:buClr>
                <a:buSzPts val="1800"/>
                <a:buFont typeface="Arial"/>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grpSp>
      <p:sp>
        <p:nvSpPr>
          <p:cNvPr id="701" name="Google Shape;701;p81">
            <a:extLst>
              <a:ext uri="{FF2B5EF4-FFF2-40B4-BE49-F238E27FC236}">
                <a16:creationId xmlns:a16="http://schemas.microsoft.com/office/drawing/2014/main" id="{0215662F-00CF-67BE-2490-2B0BAEA4D60E}"/>
              </a:ext>
            </a:extLst>
          </p:cNvPr>
          <p:cNvSpPr/>
          <p:nvPr/>
        </p:nvSpPr>
        <p:spPr>
          <a:xfrm>
            <a:off x="5133379" y="-728582"/>
            <a:ext cx="5282280" cy="369332"/>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black"/>
                </a:solidFill>
                <a:effectLst/>
                <a:uLnTx/>
                <a:uFillTx/>
                <a:latin typeface="Arial"/>
                <a:ea typeface="Arial"/>
                <a:cs typeface="Arial"/>
                <a:sym typeface="Arial"/>
              </a:rPr>
              <a:t>https://www.youtube.com/watch?v=tF4DML7FIWk</a:t>
            </a:r>
            <a:endParaRPr kumimoji="0" sz="1800" b="0" i="0" u="none" strike="noStrike" kern="1200" cap="none" spc="0" normalizeH="0" baseline="0" noProof="0">
              <a:ln>
                <a:noFill/>
              </a:ln>
              <a:solidFill>
                <a:prstClr val="black"/>
              </a:solidFill>
              <a:effectLst/>
              <a:uLnTx/>
              <a:uFillTx/>
              <a:latin typeface="Tenorite"/>
              <a:ea typeface="+mn-ea"/>
              <a:cs typeface="+mn-cs"/>
            </a:endParaRPr>
          </a:p>
        </p:txBody>
      </p:sp>
      <p:pic>
        <p:nvPicPr>
          <p:cNvPr id="705" name="Google Shape;705;p81">
            <a:extLst>
              <a:ext uri="{FF2B5EF4-FFF2-40B4-BE49-F238E27FC236}">
                <a16:creationId xmlns:a16="http://schemas.microsoft.com/office/drawing/2014/main" id="{CA9ACDA1-0B2C-695A-E245-B3F96210E6BB}"/>
              </a:ext>
            </a:extLst>
          </p:cNvPr>
          <p:cNvPicPr preferRelativeResize="0"/>
          <p:nvPr/>
        </p:nvPicPr>
        <p:blipFill rotWithShape="1">
          <a:blip r:embed="rId3">
            <a:alphaModFix/>
          </a:blip>
          <a:srcRect/>
          <a:stretch/>
        </p:blipFill>
        <p:spPr>
          <a:xfrm>
            <a:off x="-8113896" y="0"/>
            <a:ext cx="5861538" cy="6858000"/>
          </a:xfrm>
          <a:prstGeom prst="rect">
            <a:avLst/>
          </a:prstGeom>
          <a:noFill/>
          <a:ln>
            <a:noFill/>
          </a:ln>
        </p:spPr>
      </p:pic>
      <p:sp>
        <p:nvSpPr>
          <p:cNvPr id="3" name="Textfeld 2">
            <a:extLst>
              <a:ext uri="{FF2B5EF4-FFF2-40B4-BE49-F238E27FC236}">
                <a16:creationId xmlns:a16="http://schemas.microsoft.com/office/drawing/2014/main" id="{720145A4-29AD-AB07-F2DE-AFE5CF7EED50}"/>
              </a:ext>
            </a:extLst>
          </p:cNvPr>
          <p:cNvSpPr txBox="1"/>
          <p:nvPr/>
        </p:nvSpPr>
        <p:spPr>
          <a:xfrm>
            <a:off x="1019828" y="1500084"/>
            <a:ext cx="3997649" cy="4031873"/>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GPT-4 passes several tests (including at university level)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3200" dirty="0">
              <a:solidFill>
                <a:prstClr val="black"/>
              </a:solidFill>
              <a:latin typeface="Tw Cen MT" panose="020B06020201040206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examination procedures need to be rethought</a:t>
            </a:r>
          </a:p>
        </p:txBody>
      </p:sp>
      <p:sp>
        <p:nvSpPr>
          <p:cNvPr id="2" name="Google Shape;480;p68">
            <a:extLst>
              <a:ext uri="{FF2B5EF4-FFF2-40B4-BE49-F238E27FC236}">
                <a16:creationId xmlns:a16="http://schemas.microsoft.com/office/drawing/2014/main" id="{CCDFDD61-D3F6-2C76-55CE-8C207D0EF9D1}"/>
              </a:ext>
            </a:extLst>
          </p:cNvPr>
          <p:cNvSpPr txBox="1">
            <a:spLocks/>
          </p:cNvSpPr>
          <p:nvPr/>
        </p:nvSpPr>
        <p:spPr>
          <a:xfrm>
            <a:off x="5332167" y="932830"/>
            <a:ext cx="1152525" cy="593725"/>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3200"/>
              <a:buFont typeface="Arial"/>
              <a:buNone/>
            </a:pPr>
            <a:r>
              <a:rPr lang="en-US" sz="3200" dirty="0">
                <a:solidFill>
                  <a:schemeClr val="dk1"/>
                </a:solidFill>
                <a:latin typeface="Tw Cen MT" panose="020B0602020104020603" pitchFamily="34" charset="0"/>
                <a:sym typeface="Arial"/>
              </a:rPr>
              <a:t>2023</a:t>
            </a:r>
            <a:endParaRPr lang="en-US" dirty="0">
              <a:latin typeface="Tw Cen MT" panose="020B0602020104020603" pitchFamily="34" charset="0"/>
            </a:endParaRPr>
          </a:p>
        </p:txBody>
      </p:sp>
      <p:pic>
        <p:nvPicPr>
          <p:cNvPr id="4" name="Google Shape;481;p68">
            <a:extLst>
              <a:ext uri="{FF2B5EF4-FFF2-40B4-BE49-F238E27FC236}">
                <a16:creationId xmlns:a16="http://schemas.microsoft.com/office/drawing/2014/main" id="{F1FECE47-6364-269E-DFA8-11BAFAD62848}"/>
              </a:ext>
            </a:extLst>
          </p:cNvPr>
          <p:cNvPicPr preferRelativeResize="0"/>
          <p:nvPr/>
        </p:nvPicPr>
        <p:blipFill rotWithShape="1">
          <a:blip r:embed="rId4">
            <a:alphaModFix/>
          </a:blip>
          <a:srcRect/>
          <a:stretch/>
        </p:blipFill>
        <p:spPr>
          <a:xfrm>
            <a:off x="5332167" y="1500085"/>
            <a:ext cx="6859833" cy="5313102"/>
          </a:xfrm>
          <a:prstGeom prst="rect">
            <a:avLst/>
          </a:prstGeom>
          <a:noFill/>
          <a:ln>
            <a:noFill/>
          </a:ln>
        </p:spPr>
      </p:pic>
    </p:spTree>
    <p:extLst>
      <p:ext uri="{BB962C8B-B14F-4D97-AF65-F5344CB8AC3E}">
        <p14:creationId xmlns:p14="http://schemas.microsoft.com/office/powerpoint/2010/main" val="4276047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702" name="Google Shape;702;p81"/>
          <p:cNvSpPr txBox="1">
            <a:spLocks noGrp="1"/>
          </p:cNvSpPr>
          <p:nvPr>
            <p:ph type="ctrTitle"/>
          </p:nvPr>
        </p:nvSpPr>
        <p:spPr>
          <a:xfrm>
            <a:off x="569339" y="44814"/>
            <a:ext cx="10073475" cy="171553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3200" b="0" cap="all" dirty="0">
                <a:solidFill>
                  <a:schemeClr val="tx1"/>
                </a:solidFill>
                <a:latin typeface="Avenir"/>
                <a:ea typeface="Avenir"/>
                <a:cs typeface="Avenir"/>
                <a:sym typeface="Avenir"/>
              </a:rPr>
              <a:t>A </a:t>
            </a:r>
            <a:r>
              <a:rPr lang="de-DE" sz="3200" b="0" cap="all" dirty="0" err="1">
                <a:solidFill>
                  <a:schemeClr val="tx1"/>
                </a:solidFill>
                <a:latin typeface="Avenir"/>
                <a:ea typeface="Avenir"/>
                <a:cs typeface="Avenir"/>
                <a:sym typeface="Avenir"/>
              </a:rPr>
              <a:t>brief</a:t>
            </a:r>
            <a:r>
              <a:rPr lang="de-DE" sz="3200" b="0" cap="all" dirty="0">
                <a:solidFill>
                  <a:schemeClr val="tx1"/>
                </a:solidFill>
                <a:latin typeface="Avenir"/>
                <a:ea typeface="Avenir"/>
                <a:cs typeface="Avenir"/>
                <a:sym typeface="Avenir"/>
              </a:rPr>
              <a:t> </a:t>
            </a:r>
            <a:r>
              <a:rPr lang="de-DE" sz="3200" b="0" cap="all" dirty="0" err="1">
                <a:solidFill>
                  <a:schemeClr val="tx1"/>
                </a:solidFill>
                <a:latin typeface="Avenir"/>
                <a:ea typeface="Avenir"/>
                <a:cs typeface="Avenir"/>
                <a:sym typeface="Avenir"/>
              </a:rPr>
              <a:t>history</a:t>
            </a:r>
            <a:r>
              <a:rPr lang="de-DE" sz="3200" b="0" cap="all" dirty="0">
                <a:solidFill>
                  <a:schemeClr val="tx1"/>
                </a:solidFill>
                <a:latin typeface="Avenir"/>
                <a:ea typeface="Avenir"/>
                <a:cs typeface="Avenir"/>
                <a:sym typeface="Avenir"/>
              </a:rPr>
              <a:t> </a:t>
            </a:r>
            <a:r>
              <a:rPr lang="de-DE" sz="3200" b="0" cap="all" dirty="0" err="1">
                <a:solidFill>
                  <a:schemeClr val="tx1"/>
                </a:solidFill>
                <a:latin typeface="Avenir"/>
                <a:ea typeface="Avenir"/>
                <a:cs typeface="Avenir"/>
                <a:sym typeface="Avenir"/>
              </a:rPr>
              <a:t>of</a:t>
            </a:r>
            <a:r>
              <a:rPr lang="de-DE" sz="3200" b="0" cap="all" dirty="0">
                <a:solidFill>
                  <a:schemeClr val="tx1"/>
                </a:solidFill>
                <a:latin typeface="Avenir"/>
                <a:ea typeface="Avenir"/>
                <a:cs typeface="Avenir"/>
                <a:sym typeface="Avenir"/>
              </a:rPr>
              <a:t> AI – What </a:t>
            </a:r>
            <a:r>
              <a:rPr lang="de-DE" sz="3200" b="0" cap="all" dirty="0" err="1">
                <a:solidFill>
                  <a:schemeClr val="tx1"/>
                </a:solidFill>
                <a:latin typeface="Avenir"/>
                <a:ea typeface="Avenir"/>
                <a:cs typeface="Avenir"/>
                <a:sym typeface="Avenir"/>
              </a:rPr>
              <a:t>happened</a:t>
            </a:r>
            <a:r>
              <a:rPr lang="de-DE" sz="3200" b="0" cap="all" dirty="0">
                <a:solidFill>
                  <a:schemeClr val="tx1"/>
                </a:solidFill>
                <a:latin typeface="Avenir"/>
                <a:ea typeface="Avenir"/>
                <a:cs typeface="Avenir"/>
                <a:sym typeface="Avenir"/>
              </a:rPr>
              <a:t> </a:t>
            </a:r>
            <a:r>
              <a:rPr lang="de-DE" sz="3200" b="0" cap="all" dirty="0" err="1">
                <a:solidFill>
                  <a:schemeClr val="tx1"/>
                </a:solidFill>
                <a:latin typeface="Avenir"/>
                <a:ea typeface="Avenir"/>
                <a:cs typeface="Avenir"/>
                <a:sym typeface="Avenir"/>
              </a:rPr>
              <a:t>since</a:t>
            </a:r>
            <a:r>
              <a:rPr lang="de-DE" sz="3200" b="0" cap="all" dirty="0">
                <a:solidFill>
                  <a:schemeClr val="tx1"/>
                </a:solidFill>
                <a:latin typeface="Avenir"/>
                <a:ea typeface="Avenir"/>
                <a:cs typeface="Avenir"/>
                <a:sym typeface="Avenir"/>
              </a:rPr>
              <a:t> 2018</a:t>
            </a:r>
            <a:endParaRPr cap="all" dirty="0">
              <a:solidFill>
                <a:schemeClr val="tx1"/>
              </a:solidFill>
            </a:endParaRPr>
          </a:p>
        </p:txBody>
      </p:sp>
      <p:grpSp>
        <p:nvGrpSpPr>
          <p:cNvPr id="696" name="Google Shape;696;p81"/>
          <p:cNvGrpSpPr/>
          <p:nvPr/>
        </p:nvGrpSpPr>
        <p:grpSpPr>
          <a:xfrm>
            <a:off x="1196625" y="-1188507"/>
            <a:ext cx="2925000" cy="720000"/>
            <a:chOff x="74262" y="2657056"/>
            <a:chExt cx="2925000" cy="720000"/>
          </a:xfrm>
        </p:grpSpPr>
        <p:sp>
          <p:nvSpPr>
            <p:cNvPr id="697" name="Google Shape;697;p81"/>
            <p:cNvSpPr/>
            <p:nvPr/>
          </p:nvSpPr>
          <p:spPr>
            <a:xfrm>
              <a:off x="74262" y="2657056"/>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81"/>
            <p:cNvSpPr txBox="1"/>
            <p:nvPr/>
          </p:nvSpPr>
          <p:spPr>
            <a:xfrm>
              <a:off x="74262" y="2657056"/>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pic>
        <p:nvPicPr>
          <p:cNvPr id="699" name="Google Shape;699;p81"/>
          <p:cNvPicPr preferRelativeResize="0"/>
          <p:nvPr/>
        </p:nvPicPr>
        <p:blipFill rotWithShape="1">
          <a:blip r:embed="rId3">
            <a:alphaModFix/>
          </a:blip>
          <a:srcRect/>
          <a:stretch/>
        </p:blipFill>
        <p:spPr>
          <a:xfrm>
            <a:off x="7083609" y="1233837"/>
            <a:ext cx="4649457" cy="3093234"/>
          </a:xfrm>
          <a:prstGeom prst="rect">
            <a:avLst/>
          </a:prstGeom>
          <a:noFill/>
          <a:ln>
            <a:noFill/>
          </a:ln>
          <a:effectLst>
            <a:outerShdw blurRad="292100" dist="139700" dir="2700000" algn="tl" rotWithShape="0">
              <a:srgbClr val="333333">
                <a:alpha val="64705"/>
              </a:srgbClr>
            </a:outerShdw>
          </a:effectLst>
        </p:spPr>
      </p:pic>
      <p:pic>
        <p:nvPicPr>
          <p:cNvPr id="700" name="Google Shape;700;p81"/>
          <p:cNvPicPr preferRelativeResize="0"/>
          <p:nvPr/>
        </p:nvPicPr>
        <p:blipFill rotWithShape="1">
          <a:blip r:embed="rId4">
            <a:alphaModFix/>
          </a:blip>
          <a:srcRect/>
          <a:stretch/>
        </p:blipFill>
        <p:spPr>
          <a:xfrm>
            <a:off x="385850" y="1001348"/>
            <a:ext cx="6697759" cy="1319592"/>
          </a:xfrm>
          <a:prstGeom prst="rect">
            <a:avLst/>
          </a:prstGeom>
          <a:noFill/>
          <a:ln>
            <a:noFill/>
          </a:ln>
          <a:effectLst>
            <a:outerShdw blurRad="292100" dist="139700" dir="2700000" algn="tl" rotWithShape="0">
              <a:srgbClr val="333333">
                <a:alpha val="64705"/>
              </a:srgbClr>
            </a:outerShdw>
          </a:effectLst>
        </p:spPr>
      </p:pic>
      <p:sp>
        <p:nvSpPr>
          <p:cNvPr id="701" name="Google Shape;701;p81"/>
          <p:cNvSpPr/>
          <p:nvPr/>
        </p:nvSpPr>
        <p:spPr>
          <a:xfrm>
            <a:off x="5133379" y="-728582"/>
            <a:ext cx="52822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1800">
                <a:solidFill>
                  <a:schemeClr val="dk1"/>
                </a:solidFill>
                <a:latin typeface="Arial"/>
                <a:ea typeface="Arial"/>
                <a:cs typeface="Arial"/>
                <a:sym typeface="Arial"/>
              </a:rPr>
              <a:t>https://www.youtube.com/watch?v=tF4DML7FIWk</a:t>
            </a:r>
            <a:endParaRPr/>
          </a:p>
        </p:txBody>
      </p:sp>
      <p:pic>
        <p:nvPicPr>
          <p:cNvPr id="703" name="Google Shape;703;p81"/>
          <p:cNvPicPr preferRelativeResize="0"/>
          <p:nvPr/>
        </p:nvPicPr>
        <p:blipFill rotWithShape="1">
          <a:blip r:embed="rId5">
            <a:alphaModFix/>
          </a:blip>
          <a:srcRect/>
          <a:stretch/>
        </p:blipFill>
        <p:spPr>
          <a:xfrm>
            <a:off x="2419364" y="4361158"/>
            <a:ext cx="7996296" cy="1729133"/>
          </a:xfrm>
          <a:prstGeom prst="rect">
            <a:avLst/>
          </a:prstGeom>
          <a:noFill/>
          <a:ln>
            <a:noFill/>
          </a:ln>
          <a:effectLst>
            <a:outerShdw blurRad="292100" dist="139700" dir="2700000" algn="tl" rotWithShape="0">
              <a:srgbClr val="333333">
                <a:alpha val="64705"/>
              </a:srgbClr>
            </a:outerShdw>
          </a:effectLst>
        </p:spPr>
      </p:pic>
      <p:pic>
        <p:nvPicPr>
          <p:cNvPr id="704" name="Google Shape;704;p81"/>
          <p:cNvPicPr preferRelativeResize="0"/>
          <p:nvPr/>
        </p:nvPicPr>
        <p:blipFill rotWithShape="1">
          <a:blip r:embed="rId6">
            <a:alphaModFix/>
          </a:blip>
          <a:srcRect/>
          <a:stretch/>
        </p:blipFill>
        <p:spPr>
          <a:xfrm>
            <a:off x="334433" y="2916306"/>
            <a:ext cx="5004751" cy="1620755"/>
          </a:xfrm>
          <a:prstGeom prst="rect">
            <a:avLst/>
          </a:prstGeom>
          <a:noFill/>
          <a:ln>
            <a:noFill/>
          </a:ln>
          <a:effectLst>
            <a:outerShdw blurRad="292100" dist="139700" dir="2700000" algn="tl" rotWithShape="0">
              <a:srgbClr val="333333">
                <a:alpha val="64705"/>
              </a:srgbClr>
            </a:outerShdw>
          </a:effectLst>
        </p:spPr>
      </p:pic>
      <p:pic>
        <p:nvPicPr>
          <p:cNvPr id="705" name="Google Shape;705;p81"/>
          <p:cNvPicPr preferRelativeResize="0"/>
          <p:nvPr/>
        </p:nvPicPr>
        <p:blipFill rotWithShape="1">
          <a:blip r:embed="rId7">
            <a:alphaModFix/>
          </a:blip>
          <a:srcRect/>
          <a:stretch/>
        </p:blipFill>
        <p:spPr>
          <a:xfrm>
            <a:off x="-8113896" y="0"/>
            <a:ext cx="5861538" cy="685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22" name="Google Shape;722;p82"/>
          <p:cNvSpPr txBox="1">
            <a:spLocks noGrp="1"/>
          </p:cNvSpPr>
          <p:nvPr>
            <p:ph type="ctrTitle"/>
          </p:nvPr>
        </p:nvSpPr>
        <p:spPr>
          <a:xfrm>
            <a:off x="569339" y="187206"/>
            <a:ext cx="10282479" cy="171553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3200" b="0" cap="all" dirty="0">
                <a:solidFill>
                  <a:schemeClr val="tx1"/>
                </a:solidFill>
                <a:latin typeface="Avenir"/>
                <a:ea typeface="Avenir"/>
                <a:cs typeface="Avenir"/>
                <a:sym typeface="Avenir"/>
              </a:rPr>
              <a:t>A </a:t>
            </a:r>
            <a:r>
              <a:rPr lang="de-DE" sz="3200" b="0" cap="all" dirty="0" err="1">
                <a:solidFill>
                  <a:schemeClr val="tx1"/>
                </a:solidFill>
                <a:latin typeface="Avenir"/>
                <a:ea typeface="Avenir"/>
                <a:cs typeface="Avenir"/>
                <a:sym typeface="Avenir"/>
              </a:rPr>
              <a:t>brief</a:t>
            </a:r>
            <a:r>
              <a:rPr lang="de-DE" sz="3200" b="0" cap="all" dirty="0">
                <a:solidFill>
                  <a:schemeClr val="tx1"/>
                </a:solidFill>
                <a:latin typeface="Avenir"/>
                <a:ea typeface="Avenir"/>
                <a:cs typeface="Avenir"/>
                <a:sym typeface="Avenir"/>
              </a:rPr>
              <a:t> </a:t>
            </a:r>
            <a:r>
              <a:rPr lang="de-DE" sz="3200" b="0" cap="all" dirty="0" err="1">
                <a:solidFill>
                  <a:schemeClr val="tx1"/>
                </a:solidFill>
                <a:latin typeface="Avenir"/>
                <a:ea typeface="Avenir"/>
                <a:cs typeface="Avenir"/>
                <a:sym typeface="Avenir"/>
              </a:rPr>
              <a:t>history</a:t>
            </a:r>
            <a:r>
              <a:rPr lang="de-DE" sz="3200" b="0" cap="all" dirty="0">
                <a:solidFill>
                  <a:schemeClr val="tx1"/>
                </a:solidFill>
                <a:latin typeface="Avenir"/>
                <a:ea typeface="Avenir"/>
                <a:cs typeface="Avenir"/>
                <a:sym typeface="Avenir"/>
              </a:rPr>
              <a:t> </a:t>
            </a:r>
            <a:r>
              <a:rPr lang="de-DE" sz="3200" b="0" cap="all" dirty="0" err="1">
                <a:solidFill>
                  <a:schemeClr val="tx1"/>
                </a:solidFill>
                <a:latin typeface="Avenir"/>
                <a:ea typeface="Avenir"/>
                <a:cs typeface="Avenir"/>
                <a:sym typeface="Avenir"/>
              </a:rPr>
              <a:t>of</a:t>
            </a:r>
            <a:r>
              <a:rPr lang="de-DE" sz="3200" b="0" cap="all" dirty="0">
                <a:solidFill>
                  <a:schemeClr val="tx1"/>
                </a:solidFill>
                <a:latin typeface="Avenir"/>
                <a:ea typeface="Avenir"/>
                <a:cs typeface="Avenir"/>
                <a:sym typeface="Avenir"/>
              </a:rPr>
              <a:t> AI – What </a:t>
            </a:r>
            <a:r>
              <a:rPr lang="de-DE" sz="3200" b="0" cap="all" dirty="0" err="1">
                <a:solidFill>
                  <a:schemeClr val="tx1"/>
                </a:solidFill>
                <a:latin typeface="Avenir"/>
                <a:ea typeface="Avenir"/>
                <a:cs typeface="Avenir"/>
                <a:sym typeface="Avenir"/>
              </a:rPr>
              <a:t>happened</a:t>
            </a:r>
            <a:r>
              <a:rPr lang="de-DE" sz="3200" b="0" cap="all" dirty="0">
                <a:solidFill>
                  <a:schemeClr val="tx1"/>
                </a:solidFill>
                <a:latin typeface="Avenir"/>
                <a:ea typeface="Avenir"/>
                <a:cs typeface="Avenir"/>
                <a:sym typeface="Avenir"/>
              </a:rPr>
              <a:t> </a:t>
            </a:r>
            <a:r>
              <a:rPr lang="de-DE" sz="3200" b="0" cap="all" dirty="0" err="1">
                <a:solidFill>
                  <a:schemeClr val="tx1"/>
                </a:solidFill>
                <a:latin typeface="Avenir"/>
                <a:ea typeface="Avenir"/>
                <a:cs typeface="Avenir"/>
                <a:sym typeface="Avenir"/>
              </a:rPr>
              <a:t>since</a:t>
            </a:r>
            <a:r>
              <a:rPr lang="de-DE" sz="3200" b="0" cap="all" dirty="0">
                <a:solidFill>
                  <a:schemeClr val="tx1"/>
                </a:solidFill>
                <a:latin typeface="Avenir"/>
                <a:ea typeface="Avenir"/>
                <a:cs typeface="Avenir"/>
                <a:sym typeface="Avenir"/>
              </a:rPr>
              <a:t> 2018</a:t>
            </a:r>
            <a:endParaRPr cap="all" dirty="0">
              <a:solidFill>
                <a:schemeClr val="tx1"/>
              </a:solidFill>
            </a:endParaRPr>
          </a:p>
        </p:txBody>
      </p:sp>
      <p:grpSp>
        <p:nvGrpSpPr>
          <p:cNvPr id="713" name="Google Shape;713;p82"/>
          <p:cNvGrpSpPr/>
          <p:nvPr/>
        </p:nvGrpSpPr>
        <p:grpSpPr>
          <a:xfrm>
            <a:off x="1196625" y="-1188507"/>
            <a:ext cx="2925000" cy="720000"/>
            <a:chOff x="74262" y="2657056"/>
            <a:chExt cx="2925000" cy="720000"/>
          </a:xfrm>
        </p:grpSpPr>
        <p:sp>
          <p:nvSpPr>
            <p:cNvPr id="714" name="Google Shape;714;p82"/>
            <p:cNvSpPr/>
            <p:nvPr/>
          </p:nvSpPr>
          <p:spPr>
            <a:xfrm>
              <a:off x="74262" y="2657056"/>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82"/>
            <p:cNvSpPr txBox="1"/>
            <p:nvPr/>
          </p:nvSpPr>
          <p:spPr>
            <a:xfrm>
              <a:off x="74262" y="2657056"/>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pic>
        <p:nvPicPr>
          <p:cNvPr id="716" name="Google Shape;716;p82"/>
          <p:cNvPicPr preferRelativeResize="0"/>
          <p:nvPr/>
        </p:nvPicPr>
        <p:blipFill rotWithShape="1">
          <a:blip r:embed="rId3">
            <a:alphaModFix/>
          </a:blip>
          <a:srcRect/>
          <a:stretch/>
        </p:blipFill>
        <p:spPr>
          <a:xfrm>
            <a:off x="2492369" y="4589482"/>
            <a:ext cx="2757431" cy="1536838"/>
          </a:xfrm>
          <a:prstGeom prst="rect">
            <a:avLst/>
          </a:prstGeom>
          <a:noFill/>
          <a:ln>
            <a:noFill/>
          </a:ln>
          <a:effectLst>
            <a:outerShdw blurRad="292100" dist="139700" dir="2700000" algn="tl" rotWithShape="0">
              <a:srgbClr val="333333">
                <a:alpha val="64705"/>
              </a:srgbClr>
            </a:outerShdw>
          </a:effectLst>
        </p:spPr>
      </p:pic>
      <p:pic>
        <p:nvPicPr>
          <p:cNvPr id="717" name="Google Shape;717;p82"/>
          <p:cNvPicPr preferRelativeResize="0"/>
          <p:nvPr/>
        </p:nvPicPr>
        <p:blipFill rotWithShape="1">
          <a:blip r:embed="rId4">
            <a:alphaModFix/>
          </a:blip>
          <a:srcRect/>
          <a:stretch/>
        </p:blipFill>
        <p:spPr>
          <a:xfrm>
            <a:off x="6671737" y="2797831"/>
            <a:ext cx="5431387" cy="3100049"/>
          </a:xfrm>
          <a:prstGeom prst="rect">
            <a:avLst/>
          </a:prstGeom>
          <a:noFill/>
          <a:ln>
            <a:noFill/>
          </a:ln>
          <a:effectLst>
            <a:outerShdw blurRad="292100" dist="139700" dir="2700000" algn="tl" rotWithShape="0">
              <a:srgbClr val="333333">
                <a:alpha val="64705"/>
              </a:srgbClr>
            </a:outerShdw>
          </a:effectLst>
        </p:spPr>
      </p:pic>
      <p:pic>
        <p:nvPicPr>
          <p:cNvPr id="718" name="Google Shape;718;p82"/>
          <p:cNvPicPr preferRelativeResize="0"/>
          <p:nvPr/>
        </p:nvPicPr>
        <p:blipFill rotWithShape="1">
          <a:blip r:embed="rId5">
            <a:alphaModFix/>
          </a:blip>
          <a:srcRect/>
          <a:stretch/>
        </p:blipFill>
        <p:spPr>
          <a:xfrm>
            <a:off x="3310827" y="2994776"/>
            <a:ext cx="2785172" cy="1531290"/>
          </a:xfrm>
          <a:prstGeom prst="rect">
            <a:avLst/>
          </a:prstGeom>
          <a:noFill/>
          <a:ln>
            <a:noFill/>
          </a:ln>
          <a:effectLst>
            <a:outerShdw blurRad="292100" dist="139700" dir="2700000" algn="tl" rotWithShape="0">
              <a:srgbClr val="333333">
                <a:alpha val="64705"/>
              </a:srgbClr>
            </a:outerShdw>
          </a:effectLst>
        </p:spPr>
      </p:pic>
      <p:pic>
        <p:nvPicPr>
          <p:cNvPr id="719" name="Google Shape;719;p82"/>
          <p:cNvPicPr preferRelativeResize="0"/>
          <p:nvPr/>
        </p:nvPicPr>
        <p:blipFill rotWithShape="1">
          <a:blip r:embed="rId6">
            <a:alphaModFix/>
          </a:blip>
          <a:srcRect/>
          <a:stretch/>
        </p:blipFill>
        <p:spPr>
          <a:xfrm>
            <a:off x="395393" y="3309482"/>
            <a:ext cx="2774075" cy="1492452"/>
          </a:xfrm>
          <a:prstGeom prst="rect">
            <a:avLst/>
          </a:prstGeom>
          <a:noFill/>
          <a:ln>
            <a:noFill/>
          </a:ln>
          <a:effectLst>
            <a:outerShdw blurRad="292100" dist="139700" dir="2700000" algn="tl" rotWithShape="0">
              <a:srgbClr val="333333">
                <a:alpha val="64705"/>
              </a:srgbClr>
            </a:outerShdw>
          </a:effectLst>
        </p:spPr>
      </p:pic>
      <p:pic>
        <p:nvPicPr>
          <p:cNvPr id="720" name="Google Shape;720;p82"/>
          <p:cNvPicPr preferRelativeResize="0"/>
          <p:nvPr/>
        </p:nvPicPr>
        <p:blipFill rotWithShape="1">
          <a:blip r:embed="rId7">
            <a:alphaModFix/>
          </a:blip>
          <a:srcRect/>
          <a:stretch/>
        </p:blipFill>
        <p:spPr>
          <a:xfrm>
            <a:off x="395393" y="810698"/>
            <a:ext cx="4157968" cy="2286882"/>
          </a:xfrm>
          <a:prstGeom prst="rect">
            <a:avLst/>
          </a:prstGeom>
          <a:noFill/>
          <a:ln>
            <a:noFill/>
          </a:ln>
          <a:effectLst>
            <a:outerShdw blurRad="292100" dist="139700" dir="2700000" algn="tl" rotWithShape="0">
              <a:srgbClr val="333333">
                <a:alpha val="64705"/>
              </a:srgbClr>
            </a:outerShdw>
          </a:effectLst>
        </p:spPr>
      </p:pic>
      <p:sp>
        <p:nvSpPr>
          <p:cNvPr id="721" name="Google Shape;721;p82"/>
          <p:cNvSpPr/>
          <p:nvPr/>
        </p:nvSpPr>
        <p:spPr>
          <a:xfrm>
            <a:off x="5133379" y="-728582"/>
            <a:ext cx="52822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1800">
                <a:solidFill>
                  <a:schemeClr val="dk1"/>
                </a:solidFill>
                <a:latin typeface="Arial"/>
                <a:ea typeface="Arial"/>
                <a:cs typeface="Arial"/>
                <a:sym typeface="Arial"/>
              </a:rPr>
              <a:t>https://www.youtube.com/watch?v=tF4DML7FIWk</a:t>
            </a:r>
            <a:endParaRPr/>
          </a:p>
        </p:txBody>
      </p:sp>
      <p:sp>
        <p:nvSpPr>
          <p:cNvPr id="723" name="Google Shape;723;p82"/>
          <p:cNvSpPr/>
          <p:nvPr/>
        </p:nvSpPr>
        <p:spPr>
          <a:xfrm>
            <a:off x="334432" y="4874541"/>
            <a:ext cx="2421467" cy="30705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1200" dirty="0">
                <a:solidFill>
                  <a:schemeClr val="dk1"/>
                </a:solidFill>
                <a:latin typeface="Avenir"/>
                <a:ea typeface="Avenir"/>
                <a:cs typeface="Avenir"/>
                <a:sym typeface="Avenir"/>
              </a:rPr>
              <a:t>https://www.instapainting.com/</a:t>
            </a:r>
            <a:endParaRPr dirty="0"/>
          </a:p>
        </p:txBody>
      </p:sp>
      <p:sp>
        <p:nvSpPr>
          <p:cNvPr id="724" name="Google Shape;724;p82"/>
          <p:cNvSpPr/>
          <p:nvPr/>
        </p:nvSpPr>
        <p:spPr>
          <a:xfrm>
            <a:off x="6671737" y="5953760"/>
            <a:ext cx="1735663" cy="3200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1200" dirty="0">
                <a:solidFill>
                  <a:schemeClr val="dk1"/>
                </a:solidFill>
                <a:latin typeface="Avenir"/>
                <a:ea typeface="Avenir"/>
                <a:cs typeface="Avenir"/>
                <a:sym typeface="Avenir"/>
              </a:rPr>
              <a:t>https://www.aiva.ai/</a:t>
            </a:r>
            <a:endParaRPr dirty="0"/>
          </a:p>
        </p:txBody>
      </p:sp>
      <p:sp>
        <p:nvSpPr>
          <p:cNvPr id="725" name="Google Shape;725;p82"/>
          <p:cNvSpPr/>
          <p:nvPr/>
        </p:nvSpPr>
        <p:spPr>
          <a:xfrm>
            <a:off x="5121276" y="1467105"/>
            <a:ext cx="6981848"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3200">
                <a:solidFill>
                  <a:srgbClr val="333333"/>
                </a:solidFill>
                <a:latin typeface="Avenir"/>
                <a:ea typeface="Avenir"/>
                <a:cs typeface="Avenir"/>
                <a:sym typeface="Avenir"/>
              </a:rPr>
              <a:t>Art, it’s not just a Homo sapiens thing anymore!</a:t>
            </a:r>
            <a:endParaRPr sz="3200" b="0" i="0">
              <a:solidFill>
                <a:srgbClr val="333333"/>
              </a:solidFill>
              <a:latin typeface="Avenir"/>
              <a:ea typeface="Avenir"/>
              <a:cs typeface="Avenir"/>
              <a:sym typeface="Aveni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6" name="Google Shape;736;p83"/>
          <p:cNvSpPr txBox="1">
            <a:spLocks noGrp="1"/>
          </p:cNvSpPr>
          <p:nvPr>
            <p:ph type="ctrTitle"/>
          </p:nvPr>
        </p:nvSpPr>
        <p:spPr>
          <a:xfrm>
            <a:off x="598803" y="308788"/>
            <a:ext cx="10044011" cy="171553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3200" b="0" cap="all" dirty="0">
                <a:solidFill>
                  <a:schemeClr val="tx1"/>
                </a:solidFill>
                <a:latin typeface="Avenir"/>
                <a:ea typeface="Avenir"/>
                <a:cs typeface="Avenir"/>
                <a:sym typeface="Avenir"/>
              </a:rPr>
              <a:t>A </a:t>
            </a:r>
            <a:r>
              <a:rPr lang="de-DE" sz="3200" b="0" cap="all" dirty="0" err="1">
                <a:solidFill>
                  <a:schemeClr val="tx1"/>
                </a:solidFill>
                <a:latin typeface="Avenir"/>
                <a:ea typeface="Avenir"/>
                <a:cs typeface="Avenir"/>
                <a:sym typeface="Avenir"/>
              </a:rPr>
              <a:t>brief</a:t>
            </a:r>
            <a:r>
              <a:rPr lang="de-DE" sz="3200" b="0" cap="all" dirty="0">
                <a:solidFill>
                  <a:schemeClr val="tx1"/>
                </a:solidFill>
                <a:latin typeface="Avenir"/>
                <a:ea typeface="Avenir"/>
                <a:cs typeface="Avenir"/>
                <a:sym typeface="Avenir"/>
              </a:rPr>
              <a:t> </a:t>
            </a:r>
            <a:r>
              <a:rPr lang="de-DE" sz="3200" b="0" cap="all" dirty="0" err="1">
                <a:solidFill>
                  <a:schemeClr val="tx1"/>
                </a:solidFill>
                <a:latin typeface="Avenir"/>
                <a:ea typeface="Avenir"/>
                <a:cs typeface="Avenir"/>
                <a:sym typeface="Avenir"/>
              </a:rPr>
              <a:t>history</a:t>
            </a:r>
            <a:r>
              <a:rPr lang="de-DE" sz="3200" b="0" cap="all" dirty="0">
                <a:solidFill>
                  <a:schemeClr val="tx1"/>
                </a:solidFill>
                <a:latin typeface="Avenir"/>
                <a:ea typeface="Avenir"/>
                <a:cs typeface="Avenir"/>
                <a:sym typeface="Avenir"/>
              </a:rPr>
              <a:t> </a:t>
            </a:r>
            <a:r>
              <a:rPr lang="de-DE" sz="3200" b="0" cap="all" dirty="0" err="1">
                <a:solidFill>
                  <a:schemeClr val="tx1"/>
                </a:solidFill>
                <a:latin typeface="Avenir"/>
                <a:ea typeface="Avenir"/>
                <a:cs typeface="Avenir"/>
                <a:sym typeface="Avenir"/>
              </a:rPr>
              <a:t>of</a:t>
            </a:r>
            <a:r>
              <a:rPr lang="de-DE" sz="3200" b="0" cap="all" dirty="0">
                <a:solidFill>
                  <a:schemeClr val="tx1"/>
                </a:solidFill>
                <a:latin typeface="Avenir"/>
                <a:ea typeface="Avenir"/>
                <a:cs typeface="Avenir"/>
                <a:sym typeface="Avenir"/>
              </a:rPr>
              <a:t> AI – What </a:t>
            </a:r>
            <a:r>
              <a:rPr lang="de-DE" sz="3200" b="0" cap="all" dirty="0" err="1">
                <a:solidFill>
                  <a:schemeClr val="tx1"/>
                </a:solidFill>
                <a:latin typeface="Avenir"/>
                <a:ea typeface="Avenir"/>
                <a:cs typeface="Avenir"/>
                <a:sym typeface="Avenir"/>
              </a:rPr>
              <a:t>happened</a:t>
            </a:r>
            <a:r>
              <a:rPr lang="de-DE" sz="3200" b="0" cap="all" dirty="0">
                <a:solidFill>
                  <a:schemeClr val="tx1"/>
                </a:solidFill>
                <a:latin typeface="Avenir"/>
                <a:ea typeface="Avenir"/>
                <a:cs typeface="Avenir"/>
                <a:sym typeface="Avenir"/>
              </a:rPr>
              <a:t> </a:t>
            </a:r>
            <a:r>
              <a:rPr lang="de-DE" sz="3200" b="0" cap="all" dirty="0" err="1">
                <a:solidFill>
                  <a:schemeClr val="tx1"/>
                </a:solidFill>
                <a:latin typeface="Avenir"/>
                <a:ea typeface="Avenir"/>
                <a:cs typeface="Avenir"/>
                <a:sym typeface="Avenir"/>
              </a:rPr>
              <a:t>since</a:t>
            </a:r>
            <a:r>
              <a:rPr lang="de-DE" sz="3200" b="0" cap="all" dirty="0">
                <a:solidFill>
                  <a:schemeClr val="tx1"/>
                </a:solidFill>
                <a:latin typeface="Avenir"/>
                <a:ea typeface="Avenir"/>
                <a:cs typeface="Avenir"/>
                <a:sym typeface="Avenir"/>
              </a:rPr>
              <a:t> 2018</a:t>
            </a:r>
            <a:endParaRPr cap="all" dirty="0">
              <a:solidFill>
                <a:schemeClr val="tx1"/>
              </a:solidFill>
            </a:endParaRPr>
          </a:p>
        </p:txBody>
      </p:sp>
      <p:grpSp>
        <p:nvGrpSpPr>
          <p:cNvPr id="733" name="Google Shape;733;p83"/>
          <p:cNvGrpSpPr/>
          <p:nvPr/>
        </p:nvGrpSpPr>
        <p:grpSpPr>
          <a:xfrm>
            <a:off x="1196625" y="-1188507"/>
            <a:ext cx="2925000" cy="720000"/>
            <a:chOff x="74262" y="2657056"/>
            <a:chExt cx="2925000" cy="720000"/>
          </a:xfrm>
        </p:grpSpPr>
        <p:sp>
          <p:nvSpPr>
            <p:cNvPr id="734" name="Google Shape;734;p83"/>
            <p:cNvSpPr/>
            <p:nvPr/>
          </p:nvSpPr>
          <p:spPr>
            <a:xfrm>
              <a:off x="74262" y="2657056"/>
              <a:ext cx="2925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3"/>
            <p:cNvSpPr txBox="1"/>
            <p:nvPr/>
          </p:nvSpPr>
          <p:spPr>
            <a:xfrm>
              <a:off x="74262" y="2657056"/>
              <a:ext cx="2925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pic>
        <p:nvPicPr>
          <p:cNvPr id="737" name="Google Shape;737;p83" descr="Atlas | Partners in Parkour"/>
          <p:cNvPicPr preferRelativeResize="0"/>
          <p:nvPr/>
        </p:nvPicPr>
        <p:blipFill rotWithShape="1">
          <a:blip r:embed="rId3">
            <a:alphaModFix/>
          </a:blip>
          <a:srcRect/>
          <a:stretch/>
        </p:blipFill>
        <p:spPr>
          <a:xfrm>
            <a:off x="1442720" y="1551576"/>
            <a:ext cx="8630920" cy="4876470"/>
          </a:xfrm>
          <a:prstGeom prst="rect">
            <a:avLst/>
          </a:prstGeom>
          <a:noFill/>
          <a:ln>
            <a:noFill/>
          </a:ln>
        </p:spPr>
      </p:pic>
      <p:sp>
        <p:nvSpPr>
          <p:cNvPr id="738" name="Google Shape;738;p83"/>
          <p:cNvSpPr/>
          <p:nvPr/>
        </p:nvSpPr>
        <p:spPr>
          <a:xfrm>
            <a:off x="7174415" y="6410712"/>
            <a:ext cx="3066865"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1200" dirty="0">
                <a:solidFill>
                  <a:schemeClr val="dk1"/>
                </a:solidFill>
                <a:latin typeface="Courier New"/>
                <a:ea typeface="Courier New"/>
                <a:cs typeface="Courier New"/>
                <a:sym typeface="Courier New"/>
              </a:rPr>
              <a:t>https://www.bostondynamics.com/</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Effect transition="in" filter="fade">
                                      <p:cBhvr>
                                        <p:cTn id="7" dur="1"/>
                                        <p:tgtEl>
                                          <p:spTgt spid="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1">
          <a:extLst>
            <a:ext uri="{FF2B5EF4-FFF2-40B4-BE49-F238E27FC236}">
              <a16:creationId xmlns:a16="http://schemas.microsoft.com/office/drawing/2014/main" id="{F775F9D2-2E39-2E1A-DEF2-407D04B5DD5C}"/>
            </a:ext>
          </a:extLst>
        </p:cNvPr>
        <p:cNvGrpSpPr/>
        <p:nvPr/>
      </p:nvGrpSpPr>
      <p:grpSpPr>
        <a:xfrm>
          <a:off x="0" y="0"/>
          <a:ext cx="0" cy="0"/>
          <a:chOff x="0" y="0"/>
          <a:chExt cx="0" cy="0"/>
        </a:xfrm>
      </p:grpSpPr>
      <p:sp>
        <p:nvSpPr>
          <p:cNvPr id="736" name="Google Shape;736;p83">
            <a:extLst>
              <a:ext uri="{FF2B5EF4-FFF2-40B4-BE49-F238E27FC236}">
                <a16:creationId xmlns:a16="http://schemas.microsoft.com/office/drawing/2014/main" id="{B7282B20-60BD-BEEE-96A5-61634F672A71}"/>
              </a:ext>
            </a:extLst>
          </p:cNvPr>
          <p:cNvSpPr txBox="1">
            <a:spLocks noGrp="1"/>
          </p:cNvSpPr>
          <p:nvPr>
            <p:ph type="ctrTitle"/>
          </p:nvPr>
        </p:nvSpPr>
        <p:spPr>
          <a:xfrm>
            <a:off x="598803" y="308788"/>
            <a:ext cx="10044011" cy="171553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3200" b="0" cap="all" dirty="0">
                <a:solidFill>
                  <a:schemeClr val="tx1"/>
                </a:solidFill>
                <a:latin typeface="Avenir"/>
                <a:ea typeface="Avenir"/>
                <a:cs typeface="Avenir"/>
                <a:sym typeface="Avenir"/>
              </a:rPr>
              <a:t>A </a:t>
            </a:r>
            <a:r>
              <a:rPr lang="de-DE" sz="3200" b="0" cap="all" dirty="0" err="1">
                <a:solidFill>
                  <a:schemeClr val="tx1"/>
                </a:solidFill>
                <a:latin typeface="Avenir"/>
                <a:ea typeface="Avenir"/>
                <a:cs typeface="Avenir"/>
                <a:sym typeface="Avenir"/>
              </a:rPr>
              <a:t>brief</a:t>
            </a:r>
            <a:r>
              <a:rPr lang="de-DE" sz="3200" b="0" cap="all" dirty="0">
                <a:solidFill>
                  <a:schemeClr val="tx1"/>
                </a:solidFill>
                <a:latin typeface="Avenir"/>
                <a:ea typeface="Avenir"/>
                <a:cs typeface="Avenir"/>
                <a:sym typeface="Avenir"/>
              </a:rPr>
              <a:t> </a:t>
            </a:r>
            <a:r>
              <a:rPr lang="de-DE" sz="3200" b="0" cap="all" dirty="0" err="1">
                <a:solidFill>
                  <a:schemeClr val="tx1"/>
                </a:solidFill>
                <a:latin typeface="Avenir"/>
                <a:ea typeface="Avenir"/>
                <a:cs typeface="Avenir"/>
                <a:sym typeface="Avenir"/>
              </a:rPr>
              <a:t>history</a:t>
            </a:r>
            <a:r>
              <a:rPr lang="de-DE" sz="3200" b="0" cap="all" dirty="0">
                <a:solidFill>
                  <a:schemeClr val="tx1"/>
                </a:solidFill>
                <a:latin typeface="Avenir"/>
                <a:ea typeface="Avenir"/>
                <a:cs typeface="Avenir"/>
                <a:sym typeface="Avenir"/>
              </a:rPr>
              <a:t> </a:t>
            </a:r>
            <a:r>
              <a:rPr lang="de-DE" sz="3200" b="0" cap="all" dirty="0" err="1">
                <a:solidFill>
                  <a:schemeClr val="tx1"/>
                </a:solidFill>
                <a:latin typeface="Avenir"/>
                <a:ea typeface="Avenir"/>
                <a:cs typeface="Avenir"/>
                <a:sym typeface="Avenir"/>
              </a:rPr>
              <a:t>of</a:t>
            </a:r>
            <a:r>
              <a:rPr lang="de-DE" sz="3200" b="0" cap="all" dirty="0">
                <a:solidFill>
                  <a:schemeClr val="tx1"/>
                </a:solidFill>
                <a:latin typeface="Avenir"/>
                <a:ea typeface="Avenir"/>
                <a:cs typeface="Avenir"/>
                <a:sym typeface="Avenir"/>
              </a:rPr>
              <a:t> AI – What </a:t>
            </a:r>
            <a:r>
              <a:rPr lang="de-DE" sz="3200" b="0" cap="all" dirty="0" err="1">
                <a:solidFill>
                  <a:schemeClr val="tx1"/>
                </a:solidFill>
                <a:latin typeface="Avenir"/>
                <a:ea typeface="Avenir"/>
                <a:cs typeface="Avenir"/>
                <a:sym typeface="Avenir"/>
              </a:rPr>
              <a:t>happened</a:t>
            </a:r>
            <a:r>
              <a:rPr lang="de-DE" sz="3200" b="0" cap="all" dirty="0">
                <a:solidFill>
                  <a:schemeClr val="tx1"/>
                </a:solidFill>
                <a:latin typeface="Avenir"/>
                <a:ea typeface="Avenir"/>
                <a:cs typeface="Avenir"/>
                <a:sym typeface="Avenir"/>
              </a:rPr>
              <a:t> </a:t>
            </a:r>
            <a:r>
              <a:rPr lang="de-DE" sz="3200" b="0" cap="all" dirty="0" err="1">
                <a:solidFill>
                  <a:schemeClr val="tx1"/>
                </a:solidFill>
                <a:latin typeface="Avenir"/>
                <a:ea typeface="Avenir"/>
                <a:cs typeface="Avenir"/>
                <a:sym typeface="Avenir"/>
              </a:rPr>
              <a:t>since</a:t>
            </a:r>
            <a:r>
              <a:rPr lang="de-DE" sz="3200" b="0" cap="all" dirty="0">
                <a:solidFill>
                  <a:schemeClr val="tx1"/>
                </a:solidFill>
                <a:latin typeface="Avenir"/>
                <a:ea typeface="Avenir"/>
                <a:cs typeface="Avenir"/>
                <a:sym typeface="Avenir"/>
              </a:rPr>
              <a:t> 2018</a:t>
            </a:r>
            <a:endParaRPr cap="all" dirty="0">
              <a:solidFill>
                <a:schemeClr val="tx1"/>
              </a:solidFill>
            </a:endParaRPr>
          </a:p>
        </p:txBody>
      </p:sp>
      <p:grpSp>
        <p:nvGrpSpPr>
          <p:cNvPr id="733" name="Google Shape;733;p83">
            <a:extLst>
              <a:ext uri="{FF2B5EF4-FFF2-40B4-BE49-F238E27FC236}">
                <a16:creationId xmlns:a16="http://schemas.microsoft.com/office/drawing/2014/main" id="{0CD30711-6066-9578-D366-2FD5823994FC}"/>
              </a:ext>
            </a:extLst>
          </p:cNvPr>
          <p:cNvGrpSpPr/>
          <p:nvPr/>
        </p:nvGrpSpPr>
        <p:grpSpPr>
          <a:xfrm>
            <a:off x="1196625" y="-1188507"/>
            <a:ext cx="2925000" cy="720000"/>
            <a:chOff x="74262" y="2657056"/>
            <a:chExt cx="2925000" cy="720000"/>
          </a:xfrm>
        </p:grpSpPr>
        <p:sp>
          <p:nvSpPr>
            <p:cNvPr id="734" name="Google Shape;734;p83">
              <a:extLst>
                <a:ext uri="{FF2B5EF4-FFF2-40B4-BE49-F238E27FC236}">
                  <a16:creationId xmlns:a16="http://schemas.microsoft.com/office/drawing/2014/main" id="{5493E746-4CA6-1FD0-1AF8-7BA88C93DE67}"/>
                </a:ext>
              </a:extLst>
            </p:cNvPr>
            <p:cNvSpPr/>
            <p:nvPr/>
          </p:nvSpPr>
          <p:spPr>
            <a:xfrm>
              <a:off x="74262" y="2657056"/>
              <a:ext cx="2925000" cy="7200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Tenorite"/>
                <a:ea typeface="+mn-ea"/>
                <a:cs typeface="+mn-cs"/>
              </a:endParaRPr>
            </a:p>
          </p:txBody>
        </p:sp>
        <p:sp>
          <p:nvSpPr>
            <p:cNvPr id="735" name="Google Shape;735;p83">
              <a:extLst>
                <a:ext uri="{FF2B5EF4-FFF2-40B4-BE49-F238E27FC236}">
                  <a16:creationId xmlns:a16="http://schemas.microsoft.com/office/drawing/2014/main" id="{0A3558A5-B2CB-778D-97D4-7E0A6712A261}"/>
                </a:ext>
              </a:extLst>
            </p:cNvPr>
            <p:cNvSpPr txBox="1"/>
            <p:nvPr/>
          </p:nvSpPr>
          <p:spPr>
            <a:xfrm>
              <a:off x="74262" y="2657056"/>
              <a:ext cx="2925000" cy="7200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90000"/>
                </a:lnSpc>
                <a:spcBef>
                  <a:spcPts val="0"/>
                </a:spcBef>
                <a:spcAft>
                  <a:spcPts val="0"/>
                </a:spcAft>
                <a:buClr>
                  <a:prstClr val="black"/>
                </a:buClr>
                <a:buSzPts val="1800"/>
                <a:buFont typeface="Arial"/>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grpSp>
      <p:pic>
        <p:nvPicPr>
          <p:cNvPr id="3" name="Grafik 2">
            <a:extLst>
              <a:ext uri="{FF2B5EF4-FFF2-40B4-BE49-F238E27FC236}">
                <a16:creationId xmlns:a16="http://schemas.microsoft.com/office/drawing/2014/main" id="{519E458B-4065-4F66-7637-2368A2EEB904}"/>
              </a:ext>
            </a:extLst>
          </p:cNvPr>
          <p:cNvPicPr>
            <a:picLocks noChangeAspect="1"/>
          </p:cNvPicPr>
          <p:nvPr/>
        </p:nvPicPr>
        <p:blipFill>
          <a:blip r:embed="rId3"/>
          <a:stretch>
            <a:fillRect/>
          </a:stretch>
        </p:blipFill>
        <p:spPr>
          <a:xfrm>
            <a:off x="5620808" y="1731263"/>
            <a:ext cx="6376120" cy="4067851"/>
          </a:xfrm>
          <a:prstGeom prst="rect">
            <a:avLst/>
          </a:prstGeom>
        </p:spPr>
      </p:pic>
      <p:sp>
        <p:nvSpPr>
          <p:cNvPr id="4" name="Textfeld 3">
            <a:extLst>
              <a:ext uri="{FF2B5EF4-FFF2-40B4-BE49-F238E27FC236}">
                <a16:creationId xmlns:a16="http://schemas.microsoft.com/office/drawing/2014/main" id="{4438CD6A-BB34-069B-A9F6-DD76B578A5B1}"/>
              </a:ext>
            </a:extLst>
          </p:cNvPr>
          <p:cNvSpPr txBox="1"/>
          <p:nvPr/>
        </p:nvSpPr>
        <p:spPr>
          <a:xfrm>
            <a:off x="1019828" y="1500084"/>
            <a:ext cx="4486892" cy="4524315"/>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In January 2025 </a:t>
            </a:r>
            <a:r>
              <a:rPr kumimoji="0" lang="en-US" sz="3200" b="0" i="0" u="none" strike="noStrike" kern="1200" cap="none" spc="0" normalizeH="0" baseline="0" noProof="0" dirty="0" err="1">
                <a:ln>
                  <a:noFill/>
                </a:ln>
                <a:solidFill>
                  <a:prstClr val="black"/>
                </a:solidFill>
                <a:effectLst/>
                <a:uLnTx/>
                <a:uFillTx/>
                <a:latin typeface="Tw Cen MT" panose="020B0602020104020603" pitchFamily="34" charset="0"/>
                <a:ea typeface="+mn-ea"/>
                <a:cs typeface="+mn-cs"/>
              </a:rPr>
              <a:t>DeepSeek</a:t>
            </a:r>
            <a:r>
              <a:rPr kumimoji="0" lang="en-US" sz="3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 is released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3200" dirty="0">
              <a:solidFill>
                <a:prstClr val="black"/>
              </a:solidFill>
              <a:latin typeface="Tw Cen MT" panose="020B06020201040206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err="1">
                <a:ln>
                  <a:noFill/>
                </a:ln>
                <a:solidFill>
                  <a:prstClr val="black"/>
                </a:solidFill>
                <a:effectLst/>
                <a:uLnTx/>
                <a:uFillTx/>
                <a:latin typeface="Tw Cen MT" panose="020B0602020104020603" pitchFamily="34" charset="0"/>
                <a:ea typeface="+mn-ea"/>
                <a:cs typeface="+mn-cs"/>
              </a:rPr>
              <a:t>DeepSeek</a:t>
            </a:r>
            <a:r>
              <a:rPr kumimoji="0" lang="en-US" sz="32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 surpasses several other large language models from OpenAI and Meta despite of considerably lower budget</a:t>
            </a:r>
          </a:p>
        </p:txBody>
      </p:sp>
      <p:sp>
        <p:nvSpPr>
          <p:cNvPr id="5" name="Google Shape;543;p71">
            <a:extLst>
              <a:ext uri="{FF2B5EF4-FFF2-40B4-BE49-F238E27FC236}">
                <a16:creationId xmlns:a16="http://schemas.microsoft.com/office/drawing/2014/main" id="{4C3B3059-37BC-766E-2850-01B33DF83176}"/>
              </a:ext>
            </a:extLst>
          </p:cNvPr>
          <p:cNvSpPr/>
          <p:nvPr/>
        </p:nvSpPr>
        <p:spPr>
          <a:xfrm>
            <a:off x="5620808" y="6010754"/>
            <a:ext cx="1628722" cy="26161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100" b="0" i="0" u="sng" strike="noStrike" kern="0" cap="none" spc="0" normalizeH="0" baseline="0" noProof="0" dirty="0">
                <a:ln>
                  <a:noFill/>
                </a:ln>
                <a:effectLst/>
                <a:uLnTx/>
                <a:uFillTx/>
                <a:latin typeface="Avenir"/>
                <a:ea typeface="Avenir"/>
                <a:cs typeface="Avenir"/>
                <a:sym typeface="Avenir"/>
                <a:hlinkClick r:id="rId4">
                  <a:extLst>
                    <a:ext uri="{A12FA001-AC4F-418D-AE19-62706E023703}">
                      <ahyp:hlinkClr xmlns:ahyp="http://schemas.microsoft.com/office/drawing/2018/hyperlinkcolor" val="tx"/>
                    </a:ext>
                  </a:extLst>
                </a:hlinkClick>
              </a:rPr>
              <a:t>Source: </a:t>
            </a:r>
            <a:r>
              <a:rPr kumimoji="0" lang="de-DE" sz="1100" b="0" i="0" u="sng" strike="noStrike" kern="0" cap="none" spc="0" normalizeH="0" baseline="0" noProof="0" dirty="0" err="1">
                <a:ln>
                  <a:noFill/>
                </a:ln>
                <a:effectLst/>
                <a:uLnTx/>
                <a:uFillTx/>
                <a:latin typeface="Avenir"/>
                <a:ea typeface="Avenir"/>
                <a:cs typeface="Avenir"/>
                <a:sym typeface="Avenir"/>
                <a:hlinkClick r:id="rId4">
                  <a:extLst>
                    <a:ext uri="{A12FA001-AC4F-418D-AE19-62706E023703}">
                      <ahyp:hlinkClr xmlns:ahyp="http://schemas.microsoft.com/office/drawing/2018/hyperlinkcolor" val="tx"/>
                    </a:ext>
                  </a:extLst>
                </a:hlinkClick>
              </a:rPr>
              <a:t>arxiv</a:t>
            </a:r>
            <a:endParaRPr kumimoji="0" sz="1100" b="0" i="0" u="none" strike="noStrike" kern="0" cap="none" spc="0" normalizeH="0" baseline="0" noProof="0" dirty="0">
              <a:ln>
                <a:noFill/>
              </a:ln>
              <a:effectLst/>
              <a:uLnTx/>
              <a:uFillTx/>
              <a:latin typeface="Avenir"/>
              <a:ea typeface="Avenir"/>
              <a:cs typeface="Avenir"/>
              <a:sym typeface="Avenir"/>
            </a:endParaRPr>
          </a:p>
        </p:txBody>
      </p:sp>
    </p:spTree>
    <p:extLst>
      <p:ext uri="{BB962C8B-B14F-4D97-AF65-F5344CB8AC3E}">
        <p14:creationId xmlns:p14="http://schemas.microsoft.com/office/powerpoint/2010/main" val="426775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211"/>
          <p:cNvSpPr/>
          <p:nvPr/>
        </p:nvSpPr>
        <p:spPr>
          <a:xfrm>
            <a:off x="602101" y="1643477"/>
            <a:ext cx="5112899" cy="483209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dk2"/>
                </a:solidFill>
                <a:latin typeface="Tw Cen MT" panose="020B0602020104020603" pitchFamily="34" charset="0"/>
                <a:ea typeface="Arial"/>
                <a:cs typeface="Arial"/>
                <a:sym typeface="Arial"/>
              </a:rPr>
              <a:t>Tell us about yourself.</a:t>
            </a:r>
            <a:br>
              <a:rPr lang="en-US" sz="2800" dirty="0">
                <a:solidFill>
                  <a:schemeClr val="dk2"/>
                </a:solidFill>
                <a:latin typeface="Tw Cen MT" panose="020B0602020104020603" pitchFamily="34" charset="0"/>
                <a:ea typeface="Arial"/>
                <a:cs typeface="Arial"/>
                <a:sym typeface="Arial"/>
              </a:rPr>
            </a:br>
            <a:endParaRPr sz="2800" dirty="0">
              <a:solidFill>
                <a:schemeClr val="dk2"/>
              </a:solidFill>
              <a:latin typeface="Tw Cen MT" panose="020B0602020104020603" pitchFamily="34" charset="0"/>
              <a:ea typeface="Arial"/>
              <a:cs typeface="Arial"/>
              <a:sym typeface="Arial"/>
            </a:endParaRPr>
          </a:p>
          <a:p>
            <a:pPr marL="0" marR="0" lvl="0" indent="0" algn="l" rtl="0">
              <a:spcBef>
                <a:spcPts val="0"/>
              </a:spcBef>
              <a:spcAft>
                <a:spcPts val="0"/>
              </a:spcAft>
              <a:buNone/>
            </a:pPr>
            <a:r>
              <a:rPr lang="en-US" sz="2800" dirty="0">
                <a:solidFill>
                  <a:schemeClr val="dk2"/>
                </a:solidFill>
                <a:latin typeface="Tw Cen MT" panose="020B0602020104020603" pitchFamily="34" charset="0"/>
                <a:ea typeface="Arial"/>
                <a:cs typeface="Arial"/>
                <a:sym typeface="Arial"/>
              </a:rPr>
              <a:t>Do you work on problems using machine learning or AI? </a:t>
            </a:r>
            <a:br>
              <a:rPr lang="en-US" sz="2800" dirty="0">
                <a:solidFill>
                  <a:schemeClr val="dk2"/>
                </a:solidFill>
                <a:latin typeface="Tw Cen MT" panose="020B0602020104020603" pitchFamily="34" charset="0"/>
                <a:ea typeface="Arial"/>
                <a:cs typeface="Arial"/>
                <a:sym typeface="Arial"/>
              </a:rPr>
            </a:br>
            <a:endParaRPr sz="2800" dirty="0">
              <a:solidFill>
                <a:schemeClr val="dk2"/>
              </a:solidFill>
              <a:latin typeface="Tw Cen MT" panose="020B0602020104020603" pitchFamily="34" charset="0"/>
              <a:ea typeface="Arial"/>
              <a:cs typeface="Arial"/>
              <a:sym typeface="Arial"/>
            </a:endParaRPr>
          </a:p>
          <a:p>
            <a:pPr marL="0" marR="0" lvl="0" indent="0" algn="l" rtl="0">
              <a:spcBef>
                <a:spcPts val="0"/>
              </a:spcBef>
              <a:spcAft>
                <a:spcPts val="0"/>
              </a:spcAft>
              <a:buNone/>
            </a:pPr>
            <a:r>
              <a:rPr lang="en-US" sz="2800" dirty="0">
                <a:solidFill>
                  <a:schemeClr val="dk2"/>
                </a:solidFill>
                <a:latin typeface="Tw Cen MT" panose="020B0602020104020603" pitchFamily="34" charset="0"/>
                <a:ea typeface="Arial"/>
                <a:cs typeface="Arial"/>
                <a:sym typeface="Arial"/>
              </a:rPr>
              <a:t>Do you use code to solve your problems?</a:t>
            </a:r>
            <a:endParaRPr dirty="0">
              <a:latin typeface="Tw Cen MT" panose="020B0602020104020603" pitchFamily="34" charset="0"/>
            </a:endParaRPr>
          </a:p>
          <a:p>
            <a:pPr marL="0" marR="0" lvl="0" indent="0" algn="l" rtl="0">
              <a:spcBef>
                <a:spcPts val="0"/>
              </a:spcBef>
              <a:spcAft>
                <a:spcPts val="0"/>
              </a:spcAft>
              <a:buNone/>
            </a:pPr>
            <a:endParaRPr sz="2800" dirty="0">
              <a:solidFill>
                <a:schemeClr val="dk2"/>
              </a:solidFill>
              <a:latin typeface="Tw Cen MT" panose="020B0602020104020603" pitchFamily="34" charset="0"/>
              <a:ea typeface="Arial"/>
              <a:cs typeface="Arial"/>
              <a:sym typeface="Arial"/>
            </a:endParaRPr>
          </a:p>
          <a:p>
            <a:pPr marL="0" marR="0" lvl="0" indent="0" algn="l" rtl="0">
              <a:spcBef>
                <a:spcPts val="0"/>
              </a:spcBef>
              <a:spcAft>
                <a:spcPts val="0"/>
              </a:spcAft>
              <a:buNone/>
            </a:pPr>
            <a:r>
              <a:rPr lang="en-US" sz="2800" dirty="0">
                <a:solidFill>
                  <a:schemeClr val="dk2"/>
                </a:solidFill>
                <a:latin typeface="Tw Cen MT" panose="020B0602020104020603" pitchFamily="34" charset="0"/>
                <a:ea typeface="Arial"/>
                <a:cs typeface="Arial"/>
                <a:sym typeface="Arial"/>
              </a:rPr>
              <a:t>What are your expectations </a:t>
            </a:r>
            <a:br>
              <a:rPr lang="en-US" sz="2800" dirty="0">
                <a:solidFill>
                  <a:schemeClr val="dk2"/>
                </a:solidFill>
                <a:latin typeface="Tw Cen MT" panose="020B0602020104020603" pitchFamily="34" charset="0"/>
                <a:ea typeface="Arial"/>
                <a:cs typeface="Arial"/>
                <a:sym typeface="Arial"/>
              </a:rPr>
            </a:br>
            <a:r>
              <a:rPr lang="en-US" sz="2800" dirty="0">
                <a:solidFill>
                  <a:schemeClr val="dk2"/>
                </a:solidFill>
                <a:latin typeface="Tw Cen MT" panose="020B0602020104020603" pitchFamily="34" charset="0"/>
                <a:ea typeface="Arial"/>
                <a:cs typeface="Arial"/>
                <a:sym typeface="Arial"/>
              </a:rPr>
              <a:t>for today?</a:t>
            </a:r>
            <a:br>
              <a:rPr lang="en-US" sz="2800" dirty="0">
                <a:solidFill>
                  <a:schemeClr val="dk2"/>
                </a:solidFill>
                <a:latin typeface="Tw Cen MT" panose="020B0602020104020603" pitchFamily="34" charset="0"/>
                <a:ea typeface="Arial"/>
                <a:cs typeface="Arial"/>
                <a:sym typeface="Arial"/>
              </a:rPr>
            </a:br>
            <a:endParaRPr sz="2800" dirty="0">
              <a:solidFill>
                <a:schemeClr val="dk2"/>
              </a:solidFill>
              <a:latin typeface="Tw Cen MT" panose="020B0602020104020603" pitchFamily="34" charset="0"/>
              <a:ea typeface="Arial"/>
              <a:cs typeface="Arial"/>
              <a:sym typeface="Arial"/>
            </a:endParaRPr>
          </a:p>
        </p:txBody>
      </p:sp>
      <p:sp>
        <p:nvSpPr>
          <p:cNvPr id="1216" name="Google Shape;1216;p211"/>
          <p:cNvSpPr txBox="1"/>
          <p:nvPr/>
        </p:nvSpPr>
        <p:spPr>
          <a:xfrm>
            <a:off x="505339" y="483535"/>
            <a:ext cx="11084560" cy="65659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rgbClr val="000000"/>
                </a:solidFill>
                <a:latin typeface="Tw Cen MT" panose="020B0602020104020603" pitchFamily="34" charset="0"/>
                <a:ea typeface="Arial"/>
                <a:cs typeface="Arial"/>
                <a:sym typeface="Arial"/>
              </a:rPr>
              <a:t>Getting to know you</a:t>
            </a:r>
            <a:endParaRPr dirty="0">
              <a:latin typeface="Tw Cen MT" panose="020B0602020104020603" pitchFamily="34" charset="0"/>
            </a:endParaRPr>
          </a:p>
        </p:txBody>
      </p:sp>
      <p:pic>
        <p:nvPicPr>
          <p:cNvPr id="1217" name="Google Shape;1217;p211"/>
          <p:cNvPicPr preferRelativeResize="0"/>
          <p:nvPr/>
        </p:nvPicPr>
        <p:blipFill rotWithShape="1">
          <a:blip r:embed="rId3">
            <a:alphaModFix/>
          </a:blip>
          <a:srcRect/>
          <a:stretch/>
        </p:blipFill>
        <p:spPr>
          <a:xfrm>
            <a:off x="5715000" y="1995633"/>
            <a:ext cx="6011742" cy="3371290"/>
          </a:xfrm>
          <a:prstGeom prst="rect">
            <a:avLst/>
          </a:prstGeom>
          <a:noFill/>
          <a:ln>
            <a:noFill/>
          </a:ln>
        </p:spPr>
      </p:pic>
      <p:sp>
        <p:nvSpPr>
          <p:cNvPr id="1218" name="Google Shape;1218;p211"/>
          <p:cNvSpPr/>
          <p:nvPr/>
        </p:nvSpPr>
        <p:spPr>
          <a:xfrm>
            <a:off x="3360540" y="6110588"/>
            <a:ext cx="5112899"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dk2"/>
                </a:solidFill>
                <a:latin typeface="Tw Cen MT" panose="020B0602020104020603" pitchFamily="34" charset="0"/>
                <a:ea typeface="Arial"/>
                <a:cs typeface="Arial"/>
                <a:sym typeface="Arial"/>
              </a:rPr>
              <a:t>~1-2 minutes</a:t>
            </a:r>
            <a:endParaRPr dirty="0">
              <a:latin typeface="Tw Cen MT" panose="020B0602020104020603"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8950A-11F5-9819-E8BC-0B0CE15FFDFC}"/>
            </a:ext>
          </a:extLst>
        </p:cNvPr>
        <p:cNvGrpSpPr/>
        <p:nvPr/>
      </p:nvGrpSpPr>
      <p:grpSpPr>
        <a:xfrm>
          <a:off x="0" y="0"/>
          <a:ext cx="0" cy="0"/>
          <a:chOff x="0" y="0"/>
          <a:chExt cx="0" cy="0"/>
        </a:xfrm>
      </p:grpSpPr>
      <p:sp>
        <p:nvSpPr>
          <p:cNvPr id="2" name="Textfeld 6">
            <a:extLst>
              <a:ext uri="{FF2B5EF4-FFF2-40B4-BE49-F238E27FC236}">
                <a16:creationId xmlns:a16="http://schemas.microsoft.com/office/drawing/2014/main" id="{EA99924C-5524-510B-398E-A99BF50D15B0}"/>
              </a:ext>
            </a:extLst>
          </p:cNvPr>
          <p:cNvSpPr txBox="1"/>
          <p:nvPr/>
        </p:nvSpPr>
        <p:spPr>
          <a:xfrm>
            <a:off x="1095983" y="2466472"/>
            <a:ext cx="10207017" cy="1046440"/>
          </a:xfrm>
          <a:prstGeom prst="rect">
            <a:avLst/>
          </a:prstGeom>
          <a:noFill/>
          <a:ln cap="flat">
            <a:noFill/>
          </a:ln>
        </p:spPr>
        <p:txBody>
          <a:bodyPr vert="horz" wrap="square" lIns="91440" tIns="45720" rIns="91440" bIns="45720" anchor="t" anchorCtr="0" compatLnSpc="1">
            <a:spAutoFit/>
          </a:bodyPr>
          <a:lstStyle/>
          <a:p>
            <a:pPr lvl="0">
              <a:buSzPct val="100000"/>
              <a:defRPr sz="1800" b="0" i="0" u="none" strike="noStrike" kern="0" cap="none" spc="0" baseline="0">
                <a:solidFill>
                  <a:srgbClr val="000000"/>
                </a:solidFill>
                <a:uFillTx/>
              </a:defRPr>
            </a:pPr>
            <a:r>
              <a:rPr lang="de-DE" sz="4400" cap="all" dirty="0" err="1">
                <a:solidFill>
                  <a:srgbClr val="000000"/>
                </a:solidFill>
                <a:latin typeface="Tw Cen MT" panose="020B0602020104020603" pitchFamily="34" charset="0"/>
                <a:ea typeface="Roboto" pitchFamily="2"/>
              </a:rPr>
              <a:t>When</a:t>
            </a:r>
            <a:r>
              <a:rPr lang="de-DE" sz="4400" cap="all" dirty="0">
                <a:solidFill>
                  <a:srgbClr val="000000"/>
                </a:solidFill>
                <a:latin typeface="Tw Cen MT" panose="020B0602020104020603" pitchFamily="34" charset="0"/>
                <a:ea typeface="Roboto" pitchFamily="2"/>
              </a:rPr>
              <a:t> do </a:t>
            </a:r>
            <a:r>
              <a:rPr lang="de-DE" sz="4400" cap="all" dirty="0" err="1">
                <a:solidFill>
                  <a:srgbClr val="000000"/>
                </a:solidFill>
                <a:latin typeface="Tw Cen MT" panose="020B0602020104020603" pitchFamily="34" charset="0"/>
                <a:ea typeface="Roboto" pitchFamily="2"/>
              </a:rPr>
              <a:t>we</a:t>
            </a:r>
            <a:r>
              <a:rPr lang="de-DE" sz="4400" cap="all" dirty="0">
                <a:solidFill>
                  <a:srgbClr val="000000"/>
                </a:solidFill>
                <a:latin typeface="Tw Cen MT" panose="020B0602020104020603" pitchFamily="34" charset="0"/>
                <a:ea typeface="Roboto" pitchFamily="2"/>
              </a:rPr>
              <a:t> </a:t>
            </a:r>
            <a:r>
              <a:rPr lang="de-DE" sz="4400" cap="all" dirty="0" err="1">
                <a:solidFill>
                  <a:srgbClr val="000000"/>
                </a:solidFill>
                <a:latin typeface="Tw Cen MT" panose="020B0602020104020603" pitchFamily="34" charset="0"/>
                <a:ea typeface="Roboto" pitchFamily="2"/>
              </a:rPr>
              <a:t>need</a:t>
            </a:r>
            <a:r>
              <a:rPr lang="de-DE" sz="4400" cap="all" dirty="0">
                <a:solidFill>
                  <a:srgbClr val="000000"/>
                </a:solidFill>
                <a:latin typeface="Tw Cen MT" panose="020B0602020104020603" pitchFamily="34" charset="0"/>
                <a:ea typeface="Roboto" pitchFamily="2"/>
              </a:rPr>
              <a:t> </a:t>
            </a:r>
            <a:r>
              <a:rPr lang="de-DE" sz="4400" cap="all" dirty="0" err="1">
                <a:solidFill>
                  <a:srgbClr val="000000"/>
                </a:solidFill>
                <a:latin typeface="Tw Cen MT" panose="020B0602020104020603" pitchFamily="34" charset="0"/>
                <a:ea typeface="Roboto" pitchFamily="2"/>
              </a:rPr>
              <a:t>machine</a:t>
            </a:r>
            <a:r>
              <a:rPr lang="de-DE" sz="4400" cap="all" dirty="0">
                <a:solidFill>
                  <a:srgbClr val="000000"/>
                </a:solidFill>
                <a:latin typeface="Tw Cen MT" panose="020B0602020104020603" pitchFamily="34" charset="0"/>
                <a:ea typeface="Roboto" pitchFamily="2"/>
              </a:rPr>
              <a:t> </a:t>
            </a:r>
            <a:r>
              <a:rPr lang="de-DE" sz="4400" cap="all" dirty="0" err="1">
                <a:solidFill>
                  <a:srgbClr val="000000"/>
                </a:solidFill>
                <a:latin typeface="Tw Cen MT" panose="020B0602020104020603" pitchFamily="34" charset="0"/>
                <a:ea typeface="Roboto" pitchFamily="2"/>
              </a:rPr>
              <a:t>learning</a:t>
            </a:r>
            <a:r>
              <a:rPr lang="de-DE" sz="4400" cap="all" dirty="0">
                <a:solidFill>
                  <a:srgbClr val="000000"/>
                </a:solidFill>
                <a:latin typeface="Tw Cen MT" panose="020B0602020104020603" pitchFamily="34" charset="0"/>
                <a:ea typeface="Roboto" pitchFamily="2"/>
              </a:rPr>
              <a:t> ?</a:t>
            </a:r>
            <a:endParaRPr lang="en-US" sz="4400" cap="all" dirty="0">
              <a:latin typeface="Tw Cen MT" panose="020B06020201040206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de-DE" sz="1800" b="0" i="0" u="none" strike="noStrike" kern="1200" cap="none" spc="0" normalizeH="0" baseline="0" noProof="0" dirty="0">
              <a:ln>
                <a:noFill/>
              </a:ln>
              <a:solidFill>
                <a:srgbClr val="000000"/>
              </a:solidFill>
              <a:effectLst/>
              <a:uLnTx/>
              <a:uFillTx/>
              <a:latin typeface="Roboto" pitchFamily="2"/>
              <a:ea typeface="Roboto" pitchFamily="2"/>
              <a:cs typeface="+mn-cs"/>
            </a:endParaRPr>
          </a:p>
        </p:txBody>
      </p:sp>
    </p:spTree>
    <p:extLst>
      <p:ext uri="{BB962C8B-B14F-4D97-AF65-F5344CB8AC3E}">
        <p14:creationId xmlns:p14="http://schemas.microsoft.com/office/powerpoint/2010/main" val="3118882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a:extLst>
            <a:ext uri="{FF2B5EF4-FFF2-40B4-BE49-F238E27FC236}">
              <a16:creationId xmlns:a16="http://schemas.microsoft.com/office/drawing/2014/main" id="{B795659C-708F-9F37-7D55-493C7B00B643}"/>
            </a:ext>
          </a:extLst>
        </p:cNvPr>
        <p:cNvGrpSpPr/>
        <p:nvPr/>
      </p:nvGrpSpPr>
      <p:grpSpPr>
        <a:xfrm>
          <a:off x="0" y="0"/>
          <a:ext cx="0" cy="0"/>
          <a:chOff x="0" y="0"/>
          <a:chExt cx="0" cy="0"/>
        </a:xfrm>
      </p:grpSpPr>
      <p:sp>
        <p:nvSpPr>
          <p:cNvPr id="2" name="Textfeld 5">
            <a:extLst>
              <a:ext uri="{FF2B5EF4-FFF2-40B4-BE49-F238E27FC236}">
                <a16:creationId xmlns:a16="http://schemas.microsoft.com/office/drawing/2014/main" id="{B4ABA6AE-B0D0-ED73-AB90-9FFBC59E9CF4}"/>
              </a:ext>
            </a:extLst>
          </p:cNvPr>
          <p:cNvSpPr txBox="1"/>
          <p:nvPr/>
        </p:nvSpPr>
        <p:spPr>
          <a:xfrm>
            <a:off x="1095983" y="80358"/>
            <a:ext cx="10000033" cy="6370975"/>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4800" i="0" u="none" strike="noStrike" kern="1200" cap="none" spc="0" baseline="0" dirty="0">
                <a:solidFill>
                  <a:srgbClr val="000000"/>
                </a:solidFill>
                <a:uFillTx/>
                <a:latin typeface="Tw Cen MT" panose="020B0602020104020603" pitchFamily="34" charset="0"/>
                <a:ea typeface="Roboto" pitchFamily="2"/>
              </a:rPr>
              <a:t> </a:t>
            </a:r>
            <a:endParaRPr lang="en-US" sz="4800" dirty="0">
              <a:latin typeface="Tw Cen MT" panose="020B0602020104020603" pitchFamily="34" charset="0"/>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3600" dirty="0"/>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3600" dirty="0">
                <a:latin typeface="Tw Cen MT" panose="020B0602020104020603" pitchFamily="34" charset="0"/>
              </a:rPr>
              <a:t>We need to differentiate between two main classes of problems:</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3600" i="0" u="none" strike="noStrike" kern="1200" cap="none" spc="0" baseline="0" dirty="0">
              <a:solidFill>
                <a:srgbClr val="000000"/>
              </a:solidFill>
              <a:uFillTx/>
              <a:latin typeface="Tw Cen MT" panose="020B0602020104020603" pitchFamily="34" charset="0"/>
              <a:ea typeface="Roboto" pitchFamily="2"/>
            </a:endParaRPr>
          </a:p>
          <a:p>
            <a:pPr marL="571500" marR="0" lvl="0" indent="-5715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800" dirty="0">
                <a:solidFill>
                  <a:srgbClr val="000000"/>
                </a:solidFill>
                <a:latin typeface="Tw Cen MT" panose="020B0602020104020603" pitchFamily="34" charset="0"/>
                <a:ea typeface="Roboto" pitchFamily="2"/>
              </a:rPr>
              <a:t>1) Problems, which have a definite answer. </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2800" b="1" dirty="0">
                <a:solidFill>
                  <a:srgbClr val="000000"/>
                </a:solidFill>
                <a:latin typeface="Tw Cen MT" panose="020B0602020104020603" pitchFamily="34" charset="0"/>
                <a:ea typeface="Roboto" pitchFamily="2"/>
              </a:rPr>
              <a:t>             (</a:t>
            </a:r>
            <a:r>
              <a:rPr lang="en-US" sz="2800" b="1" dirty="0" err="1">
                <a:solidFill>
                  <a:srgbClr val="000000"/>
                </a:solidFill>
                <a:latin typeface="Tw Cen MT" panose="020B0602020104020603" pitchFamily="34" charset="0"/>
                <a:ea typeface="Roboto" pitchFamily="2"/>
              </a:rPr>
              <a:t>apriori</a:t>
            </a:r>
            <a:r>
              <a:rPr lang="en-US" sz="2800" b="1" dirty="0">
                <a:solidFill>
                  <a:srgbClr val="000000"/>
                </a:solidFill>
                <a:latin typeface="Tw Cen MT" panose="020B0602020104020603" pitchFamily="34" charset="0"/>
                <a:ea typeface="Roboto" pitchFamily="2"/>
              </a:rPr>
              <a:t> knowledge)</a:t>
            </a:r>
          </a:p>
          <a:p>
            <a:pPr marL="571500" marR="0" lvl="0" indent="-5715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endParaRPr lang="en-US" sz="2800" i="0" u="none" strike="noStrike" kern="1200" cap="none" spc="0" baseline="0" dirty="0">
              <a:solidFill>
                <a:srgbClr val="000000"/>
              </a:solidFill>
              <a:uFillTx/>
              <a:latin typeface="Tw Cen MT" panose="020B0602020104020603" pitchFamily="34" charset="0"/>
              <a:ea typeface="Roboto" pitchFamily="2"/>
            </a:endParaRPr>
          </a:p>
          <a:p>
            <a:pPr marL="571500" marR="0" lvl="0" indent="-5715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800" dirty="0">
                <a:solidFill>
                  <a:srgbClr val="000000"/>
                </a:solidFill>
                <a:latin typeface="Tw Cen MT" panose="020B0602020104020603" pitchFamily="34" charset="0"/>
                <a:ea typeface="Roboto" pitchFamily="2"/>
              </a:rPr>
              <a:t>2) Problems, that do not have a clear, predefined solution, thus requiring the computer to learn from data. </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2800" dirty="0">
                <a:solidFill>
                  <a:srgbClr val="000000"/>
                </a:solidFill>
                <a:latin typeface="Tw Cen MT" panose="020B0602020104020603" pitchFamily="34" charset="0"/>
                <a:ea typeface="Roboto" pitchFamily="2"/>
              </a:rPr>
              <a:t>             </a:t>
            </a:r>
            <a:r>
              <a:rPr lang="en-US" sz="2800" b="1" i="0" u="none" strike="noStrike" kern="1200" cap="none" spc="0" baseline="0" dirty="0">
                <a:solidFill>
                  <a:srgbClr val="000000"/>
                </a:solidFill>
                <a:uFillTx/>
                <a:latin typeface="Tw Cen MT" panose="020B0602020104020603" pitchFamily="34" charset="0"/>
                <a:ea typeface="Roboto" pitchFamily="2"/>
              </a:rPr>
              <a:t>(</a:t>
            </a:r>
            <a:r>
              <a:rPr lang="en-US" sz="2800" b="1" i="0" u="none" strike="noStrike" kern="1200" cap="none" spc="0" baseline="0" dirty="0" err="1">
                <a:solidFill>
                  <a:srgbClr val="000000"/>
                </a:solidFill>
                <a:uFillTx/>
                <a:latin typeface="Tw Cen MT" panose="020B0602020104020603" pitchFamily="34" charset="0"/>
                <a:ea typeface="Roboto" pitchFamily="2"/>
              </a:rPr>
              <a:t>aposteriori</a:t>
            </a:r>
            <a:r>
              <a:rPr lang="en-US" sz="2800" b="1" i="0" u="none" strike="noStrike" kern="1200" cap="none" spc="0" baseline="0" dirty="0">
                <a:solidFill>
                  <a:srgbClr val="000000"/>
                </a:solidFill>
                <a:uFillTx/>
                <a:latin typeface="Tw Cen MT" panose="020B0602020104020603" pitchFamily="34" charset="0"/>
                <a:ea typeface="Roboto" pitchFamily="2"/>
              </a:rPr>
              <a:t> knowledge)</a:t>
            </a:r>
            <a:endParaRPr lang="de-DE" sz="2800" b="1" i="0" u="none" strike="noStrike" kern="1200" cap="none" spc="0" baseline="0" dirty="0">
              <a:solidFill>
                <a:srgbClr val="000000"/>
              </a:solidFill>
              <a:uFillTx/>
              <a:latin typeface="Tw Cen MT" panose="020B0602020104020603" pitchFamily="34" charset="0"/>
              <a:ea typeface="Roboto" pitchFamily="2"/>
            </a:endParaRP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de-DE" sz="4800" dirty="0">
              <a:solidFill>
                <a:srgbClr val="000000"/>
              </a:solidFill>
              <a:latin typeface="Aptos Display"/>
              <a:ea typeface="Roboto" pitchFamily="2"/>
            </a:endParaRPr>
          </a:p>
        </p:txBody>
      </p:sp>
      <p:sp>
        <p:nvSpPr>
          <p:cNvPr id="3" name="Textfeld 5">
            <a:extLst>
              <a:ext uri="{FF2B5EF4-FFF2-40B4-BE49-F238E27FC236}">
                <a16:creationId xmlns:a16="http://schemas.microsoft.com/office/drawing/2014/main" id="{2CAAEC24-C9C1-765D-ADBB-AD6D7C62F4B4}"/>
              </a:ext>
            </a:extLst>
          </p:cNvPr>
          <p:cNvSpPr txBox="1"/>
          <p:nvPr/>
        </p:nvSpPr>
        <p:spPr>
          <a:xfrm>
            <a:off x="1446862" y="116478"/>
            <a:ext cx="8329436" cy="646331"/>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i="0" u="none" strike="noStrike" kern="1200" cap="all" spc="0" dirty="0">
                <a:solidFill>
                  <a:srgbClr val="000000"/>
                </a:solidFill>
                <a:uFillTx/>
                <a:latin typeface="Tw Cen MT" panose="020B0602020104020603" pitchFamily="34" charset="0"/>
                <a:ea typeface="Roboto" pitchFamily="2"/>
              </a:rPr>
              <a:t>When do </a:t>
            </a:r>
            <a:r>
              <a:rPr lang="de-DE" sz="3600" i="0" u="none" strike="noStrike" kern="1200" cap="all" spc="0" dirty="0" err="1">
                <a:solidFill>
                  <a:srgbClr val="000000"/>
                </a:solidFill>
                <a:uFillTx/>
                <a:latin typeface="Tw Cen MT" panose="020B0602020104020603" pitchFamily="34" charset="0"/>
                <a:ea typeface="Roboto" pitchFamily="2"/>
              </a:rPr>
              <a:t>we</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need</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machine</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learning</a:t>
            </a:r>
            <a:r>
              <a:rPr lang="de-DE" sz="3600" i="0" u="none" strike="noStrike" kern="1200" cap="all" spc="0" dirty="0">
                <a:solidFill>
                  <a:srgbClr val="000000"/>
                </a:solidFill>
                <a:uFillTx/>
                <a:latin typeface="Tw Cen MT" panose="020B0602020104020603" pitchFamily="34" charset="0"/>
                <a:ea typeface="Roboto" pitchFamily="2"/>
              </a:rPr>
              <a:t> ?</a:t>
            </a:r>
            <a:endParaRPr lang="en-US" sz="3600" cap="all" dirty="0">
              <a:latin typeface="Tw Cen MT" panose="020B0602020104020603" pitchFamily="34" charset="0"/>
            </a:endParaRPr>
          </a:p>
        </p:txBody>
      </p:sp>
    </p:spTree>
    <p:extLst>
      <p:ext uri="{BB962C8B-B14F-4D97-AF65-F5344CB8AC3E}">
        <p14:creationId xmlns:p14="http://schemas.microsoft.com/office/powerpoint/2010/main" val="180919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a:extLst>
            <a:ext uri="{FF2B5EF4-FFF2-40B4-BE49-F238E27FC236}">
              <a16:creationId xmlns:a16="http://schemas.microsoft.com/office/drawing/2014/main" id="{20F39575-B019-F252-5B34-8E59AC034967}"/>
            </a:ext>
          </a:extLst>
        </p:cNvPr>
        <p:cNvGrpSpPr/>
        <p:nvPr/>
      </p:nvGrpSpPr>
      <p:grpSpPr>
        <a:xfrm>
          <a:off x="0" y="0"/>
          <a:ext cx="0" cy="0"/>
          <a:chOff x="0" y="0"/>
          <a:chExt cx="0" cy="0"/>
        </a:xfrm>
      </p:grpSpPr>
      <p:sp>
        <p:nvSpPr>
          <p:cNvPr id="2" name="Textfeld 5">
            <a:extLst>
              <a:ext uri="{FF2B5EF4-FFF2-40B4-BE49-F238E27FC236}">
                <a16:creationId xmlns:a16="http://schemas.microsoft.com/office/drawing/2014/main" id="{FB23BA5A-1DD2-EF23-B323-EFA05DDE88B6}"/>
              </a:ext>
            </a:extLst>
          </p:cNvPr>
          <p:cNvSpPr txBox="1"/>
          <p:nvPr/>
        </p:nvSpPr>
        <p:spPr>
          <a:xfrm>
            <a:off x="1095983" y="80358"/>
            <a:ext cx="10000033" cy="2677656"/>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4800" i="0" u="none" strike="noStrike" kern="1200" cap="none" spc="0" baseline="0" dirty="0">
                <a:solidFill>
                  <a:srgbClr val="000000"/>
                </a:solidFill>
                <a:uFillTx/>
                <a:latin typeface="Tw Cen MT" panose="020B0602020104020603" pitchFamily="34" charset="0"/>
                <a:ea typeface="Roboto" pitchFamily="2"/>
              </a:rPr>
              <a:t> </a:t>
            </a:r>
            <a:endParaRPr lang="en-US" sz="4800" dirty="0">
              <a:latin typeface="Tw Cen MT" panose="020B0602020104020603" pitchFamily="34" charset="0"/>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4800" i="0" u="none" strike="noStrike" kern="1200" cap="none" spc="0" baseline="0" dirty="0">
              <a:solidFill>
                <a:srgbClr val="000000"/>
              </a:solidFill>
              <a:uFillTx/>
              <a:latin typeface="Tw Cen MT" panose="020B0602020104020603" pitchFamily="34" charset="0"/>
              <a:ea typeface="Roboto" pitchFamily="2"/>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dirty="0">
                <a:latin typeface="Tw Cen MT" panose="020B0602020104020603" pitchFamily="34" charset="0"/>
              </a:rPr>
              <a:t>As an </a:t>
            </a:r>
            <a:r>
              <a:rPr lang="de-DE" sz="3600" dirty="0" err="1">
                <a:latin typeface="Tw Cen MT" panose="020B0602020104020603" pitchFamily="34" charset="0"/>
              </a:rPr>
              <a:t>example</a:t>
            </a:r>
            <a:r>
              <a:rPr lang="de-DE" sz="3600" dirty="0">
                <a:latin typeface="Tw Cen MT" panose="020B0602020104020603" pitchFamily="34" charset="0"/>
              </a:rPr>
              <a:t> </a:t>
            </a:r>
            <a:r>
              <a:rPr lang="de-DE" sz="3600" dirty="0" err="1">
                <a:latin typeface="Tw Cen MT" panose="020B0602020104020603" pitchFamily="34" charset="0"/>
              </a:rPr>
              <a:t>for</a:t>
            </a:r>
            <a:r>
              <a:rPr lang="de-DE" sz="3600" dirty="0">
                <a:latin typeface="Tw Cen MT" panose="020B0602020104020603" pitchFamily="34" charset="0"/>
              </a:rPr>
              <a:t> </a:t>
            </a:r>
            <a:r>
              <a:rPr lang="de-DE" sz="3600" dirty="0" err="1">
                <a:latin typeface="Tw Cen MT" panose="020B0602020104020603" pitchFamily="34" charset="0"/>
              </a:rPr>
              <a:t>problems</a:t>
            </a:r>
            <a:r>
              <a:rPr lang="de-DE" sz="3600" dirty="0">
                <a:latin typeface="Tw Cen MT" panose="020B0602020104020603" pitchFamily="34" charset="0"/>
              </a:rPr>
              <a:t> </a:t>
            </a:r>
            <a:r>
              <a:rPr lang="de-DE" sz="3600" dirty="0" err="1">
                <a:latin typeface="Tw Cen MT" panose="020B0602020104020603" pitchFamily="34" charset="0"/>
              </a:rPr>
              <a:t>of</a:t>
            </a:r>
            <a:r>
              <a:rPr lang="de-DE" sz="3600" dirty="0">
                <a:latin typeface="Tw Cen MT" panose="020B0602020104020603" pitchFamily="34" charset="0"/>
              </a:rPr>
              <a:t> type 1 </a:t>
            </a:r>
            <a:r>
              <a:rPr lang="de-DE" sz="3600" dirty="0" err="1">
                <a:latin typeface="Tw Cen MT" panose="020B0602020104020603" pitchFamily="34" charset="0"/>
              </a:rPr>
              <a:t>consider</a:t>
            </a:r>
            <a:r>
              <a:rPr lang="de-DE" sz="3600" dirty="0">
                <a:latin typeface="Tw Cen MT" panose="020B0602020104020603" pitchFamily="34" charset="0"/>
              </a:rPr>
              <a:t> e.g. </a:t>
            </a:r>
            <a:r>
              <a:rPr lang="de-DE" sz="3600" dirty="0" err="1">
                <a:latin typeface="Tw Cen MT" panose="020B0602020104020603" pitchFamily="34" charset="0"/>
              </a:rPr>
              <a:t>the</a:t>
            </a:r>
            <a:r>
              <a:rPr lang="de-DE" sz="3600" dirty="0">
                <a:latin typeface="Tw Cen MT" panose="020B0602020104020603" pitchFamily="34" charset="0"/>
              </a:rPr>
              <a:t> linear </a:t>
            </a:r>
            <a:r>
              <a:rPr lang="de-DE" sz="3600" dirty="0" err="1">
                <a:latin typeface="Tw Cen MT" panose="020B0602020104020603" pitchFamily="34" charset="0"/>
              </a:rPr>
              <a:t>search</a:t>
            </a:r>
            <a:r>
              <a:rPr lang="de-DE" sz="3600" dirty="0">
                <a:latin typeface="Tw Cen MT" panose="020B0602020104020603" pitchFamily="34" charset="0"/>
              </a:rPr>
              <a:t> </a:t>
            </a:r>
            <a:r>
              <a:rPr lang="de-DE" sz="3600" dirty="0" err="1">
                <a:latin typeface="Tw Cen MT" panose="020B0602020104020603" pitchFamily="34" charset="0"/>
              </a:rPr>
              <a:t>algorithm</a:t>
            </a:r>
            <a:r>
              <a:rPr lang="de-DE" sz="3600" dirty="0">
                <a:latin typeface="Tw Cen MT" panose="020B0602020104020603" pitchFamily="34" charset="0"/>
              </a:rPr>
              <a:t>:</a:t>
            </a:r>
            <a:endParaRPr lang="de-DE" sz="3600" dirty="0">
              <a:solidFill>
                <a:srgbClr val="000000"/>
              </a:solidFill>
              <a:latin typeface="Tw Cen MT" panose="020B0602020104020603" pitchFamily="34" charset="0"/>
              <a:ea typeface="Roboto" pitchFamily="2"/>
            </a:endParaRPr>
          </a:p>
        </p:txBody>
      </p:sp>
      <p:pic>
        <p:nvPicPr>
          <p:cNvPr id="14" name="Grafik 13">
            <a:extLst>
              <a:ext uri="{FF2B5EF4-FFF2-40B4-BE49-F238E27FC236}">
                <a16:creationId xmlns:a16="http://schemas.microsoft.com/office/drawing/2014/main" id="{9A4EB424-B0FF-CC07-0DC7-42C1F937CD8E}"/>
              </a:ext>
            </a:extLst>
          </p:cNvPr>
          <p:cNvPicPr>
            <a:picLocks noChangeAspect="1"/>
          </p:cNvPicPr>
          <p:nvPr/>
        </p:nvPicPr>
        <p:blipFill>
          <a:blip r:embed="rId3"/>
          <a:stretch>
            <a:fillRect/>
          </a:stretch>
        </p:blipFill>
        <p:spPr>
          <a:xfrm>
            <a:off x="123825" y="2758014"/>
            <a:ext cx="8115300" cy="1983488"/>
          </a:xfrm>
          <a:prstGeom prst="rect">
            <a:avLst/>
          </a:prstGeom>
        </p:spPr>
      </p:pic>
      <p:sp>
        <p:nvSpPr>
          <p:cNvPr id="3" name="Textfeld 5">
            <a:extLst>
              <a:ext uri="{FF2B5EF4-FFF2-40B4-BE49-F238E27FC236}">
                <a16:creationId xmlns:a16="http://schemas.microsoft.com/office/drawing/2014/main" id="{711009D9-9D48-4C96-7421-685E1B172B4F}"/>
              </a:ext>
            </a:extLst>
          </p:cNvPr>
          <p:cNvSpPr txBox="1"/>
          <p:nvPr/>
        </p:nvSpPr>
        <p:spPr>
          <a:xfrm>
            <a:off x="1446862" y="116478"/>
            <a:ext cx="8329436" cy="646331"/>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i="0" u="none" strike="noStrike" kern="1200" cap="all" spc="0" dirty="0">
                <a:solidFill>
                  <a:srgbClr val="000000"/>
                </a:solidFill>
                <a:uFillTx/>
                <a:latin typeface="Tw Cen MT" panose="020B0602020104020603" pitchFamily="34" charset="0"/>
                <a:ea typeface="Roboto" pitchFamily="2"/>
              </a:rPr>
              <a:t>When do </a:t>
            </a:r>
            <a:r>
              <a:rPr lang="de-DE" sz="3600" i="0" u="none" strike="noStrike" kern="1200" cap="all" spc="0" dirty="0" err="1">
                <a:solidFill>
                  <a:srgbClr val="000000"/>
                </a:solidFill>
                <a:uFillTx/>
                <a:latin typeface="Tw Cen MT" panose="020B0602020104020603" pitchFamily="34" charset="0"/>
                <a:ea typeface="Roboto" pitchFamily="2"/>
              </a:rPr>
              <a:t>we</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need</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machine</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learning</a:t>
            </a:r>
            <a:r>
              <a:rPr lang="de-DE" sz="3600" i="0" u="none" strike="noStrike" kern="1200" cap="all" spc="0" dirty="0">
                <a:solidFill>
                  <a:srgbClr val="000000"/>
                </a:solidFill>
                <a:uFillTx/>
                <a:latin typeface="Tw Cen MT" panose="020B0602020104020603" pitchFamily="34" charset="0"/>
                <a:ea typeface="Roboto" pitchFamily="2"/>
              </a:rPr>
              <a:t> ?</a:t>
            </a:r>
            <a:endParaRPr lang="en-US" sz="3600" cap="all" dirty="0">
              <a:latin typeface="Tw Cen MT" panose="020B0602020104020603" pitchFamily="34" charset="0"/>
            </a:endParaRPr>
          </a:p>
        </p:txBody>
      </p:sp>
    </p:spTree>
    <p:extLst>
      <p:ext uri="{BB962C8B-B14F-4D97-AF65-F5344CB8AC3E}">
        <p14:creationId xmlns:p14="http://schemas.microsoft.com/office/powerpoint/2010/main" val="170452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a:extLst>
            <a:ext uri="{FF2B5EF4-FFF2-40B4-BE49-F238E27FC236}">
              <a16:creationId xmlns:a16="http://schemas.microsoft.com/office/drawing/2014/main" id="{04D47713-CF14-F43E-F514-9B0948EBF513}"/>
            </a:ext>
          </a:extLst>
        </p:cNvPr>
        <p:cNvGrpSpPr/>
        <p:nvPr/>
      </p:nvGrpSpPr>
      <p:grpSpPr>
        <a:xfrm>
          <a:off x="0" y="0"/>
          <a:ext cx="0" cy="0"/>
          <a:chOff x="0" y="0"/>
          <a:chExt cx="0" cy="0"/>
        </a:xfrm>
      </p:grpSpPr>
      <p:pic>
        <p:nvPicPr>
          <p:cNvPr id="11" name="Grafik 10">
            <a:extLst>
              <a:ext uri="{FF2B5EF4-FFF2-40B4-BE49-F238E27FC236}">
                <a16:creationId xmlns:a16="http://schemas.microsoft.com/office/drawing/2014/main" id="{07D5AD14-2624-F429-A505-134152F1486F}"/>
              </a:ext>
            </a:extLst>
          </p:cNvPr>
          <p:cNvPicPr>
            <a:picLocks noChangeAspect="1"/>
          </p:cNvPicPr>
          <p:nvPr/>
        </p:nvPicPr>
        <p:blipFill>
          <a:blip r:embed="rId3"/>
          <a:stretch>
            <a:fillRect/>
          </a:stretch>
        </p:blipFill>
        <p:spPr>
          <a:xfrm>
            <a:off x="53503" y="3868799"/>
            <a:ext cx="2119329" cy="469690"/>
          </a:xfrm>
          <a:prstGeom prst="rect">
            <a:avLst/>
          </a:prstGeom>
        </p:spPr>
      </p:pic>
      <p:pic>
        <p:nvPicPr>
          <p:cNvPr id="14" name="Grafik 13">
            <a:extLst>
              <a:ext uri="{FF2B5EF4-FFF2-40B4-BE49-F238E27FC236}">
                <a16:creationId xmlns:a16="http://schemas.microsoft.com/office/drawing/2014/main" id="{819B5E24-409A-532D-1404-55A84C9D69FE}"/>
              </a:ext>
            </a:extLst>
          </p:cNvPr>
          <p:cNvPicPr>
            <a:picLocks noChangeAspect="1"/>
          </p:cNvPicPr>
          <p:nvPr/>
        </p:nvPicPr>
        <p:blipFill>
          <a:blip r:embed="rId4"/>
          <a:stretch>
            <a:fillRect/>
          </a:stretch>
        </p:blipFill>
        <p:spPr>
          <a:xfrm>
            <a:off x="53504" y="5936200"/>
            <a:ext cx="3685578" cy="812076"/>
          </a:xfrm>
          <a:prstGeom prst="rect">
            <a:avLst/>
          </a:prstGeom>
        </p:spPr>
      </p:pic>
      <p:pic>
        <p:nvPicPr>
          <p:cNvPr id="16" name="Grafik 15">
            <a:extLst>
              <a:ext uri="{FF2B5EF4-FFF2-40B4-BE49-F238E27FC236}">
                <a16:creationId xmlns:a16="http://schemas.microsoft.com/office/drawing/2014/main" id="{0AB59D6F-3703-9EC1-B356-FBAAD9C04EA5}"/>
              </a:ext>
            </a:extLst>
          </p:cNvPr>
          <p:cNvPicPr>
            <a:picLocks noChangeAspect="1"/>
          </p:cNvPicPr>
          <p:nvPr/>
        </p:nvPicPr>
        <p:blipFill>
          <a:blip r:embed="rId5"/>
          <a:stretch>
            <a:fillRect/>
          </a:stretch>
        </p:blipFill>
        <p:spPr>
          <a:xfrm>
            <a:off x="53503" y="4725383"/>
            <a:ext cx="3984344" cy="823922"/>
          </a:xfrm>
          <a:prstGeom prst="rect">
            <a:avLst/>
          </a:prstGeom>
        </p:spPr>
      </p:pic>
      <p:pic>
        <p:nvPicPr>
          <p:cNvPr id="4" name="Grafik 3">
            <a:extLst>
              <a:ext uri="{FF2B5EF4-FFF2-40B4-BE49-F238E27FC236}">
                <a16:creationId xmlns:a16="http://schemas.microsoft.com/office/drawing/2014/main" id="{4B705A40-19AA-2548-8CE5-C7F1ECE4CEAF}"/>
              </a:ext>
            </a:extLst>
          </p:cNvPr>
          <p:cNvPicPr>
            <a:picLocks noChangeAspect="1"/>
          </p:cNvPicPr>
          <p:nvPr/>
        </p:nvPicPr>
        <p:blipFill>
          <a:blip r:embed="rId6"/>
          <a:stretch>
            <a:fillRect/>
          </a:stretch>
        </p:blipFill>
        <p:spPr>
          <a:xfrm>
            <a:off x="53503" y="1567389"/>
            <a:ext cx="8115300" cy="1983488"/>
          </a:xfrm>
          <a:prstGeom prst="rect">
            <a:avLst/>
          </a:prstGeom>
        </p:spPr>
      </p:pic>
      <p:sp>
        <p:nvSpPr>
          <p:cNvPr id="3" name="Textfeld 5">
            <a:extLst>
              <a:ext uri="{FF2B5EF4-FFF2-40B4-BE49-F238E27FC236}">
                <a16:creationId xmlns:a16="http://schemas.microsoft.com/office/drawing/2014/main" id="{D0681C7A-DE1A-504E-7390-DB5CBCC21494}"/>
              </a:ext>
            </a:extLst>
          </p:cNvPr>
          <p:cNvSpPr txBox="1"/>
          <p:nvPr/>
        </p:nvSpPr>
        <p:spPr>
          <a:xfrm>
            <a:off x="1446862" y="116478"/>
            <a:ext cx="8329436" cy="646331"/>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i="0" u="none" strike="noStrike" kern="1200" cap="all" spc="0" dirty="0">
                <a:solidFill>
                  <a:srgbClr val="000000"/>
                </a:solidFill>
                <a:uFillTx/>
                <a:latin typeface="Tw Cen MT" panose="020B0602020104020603" pitchFamily="34" charset="0"/>
                <a:ea typeface="Roboto" pitchFamily="2"/>
              </a:rPr>
              <a:t>When do </a:t>
            </a:r>
            <a:r>
              <a:rPr lang="de-DE" sz="3600" i="0" u="none" strike="noStrike" kern="1200" cap="all" spc="0" dirty="0" err="1">
                <a:solidFill>
                  <a:srgbClr val="000000"/>
                </a:solidFill>
                <a:uFillTx/>
                <a:latin typeface="Tw Cen MT" panose="020B0602020104020603" pitchFamily="34" charset="0"/>
                <a:ea typeface="Roboto" pitchFamily="2"/>
              </a:rPr>
              <a:t>we</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need</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machine</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learning</a:t>
            </a:r>
            <a:r>
              <a:rPr lang="de-DE" sz="3600" i="0" u="none" strike="noStrike" kern="1200" cap="all" spc="0" dirty="0">
                <a:solidFill>
                  <a:srgbClr val="000000"/>
                </a:solidFill>
                <a:uFillTx/>
                <a:latin typeface="Tw Cen MT" panose="020B0602020104020603" pitchFamily="34" charset="0"/>
                <a:ea typeface="Roboto" pitchFamily="2"/>
              </a:rPr>
              <a:t> ?</a:t>
            </a:r>
            <a:endParaRPr lang="en-US" sz="3600" cap="all" dirty="0">
              <a:latin typeface="Tw Cen MT" panose="020B0602020104020603" pitchFamily="34" charset="0"/>
            </a:endParaRPr>
          </a:p>
        </p:txBody>
      </p:sp>
    </p:spTree>
    <p:extLst>
      <p:ext uri="{BB962C8B-B14F-4D97-AF65-F5344CB8AC3E}">
        <p14:creationId xmlns:p14="http://schemas.microsoft.com/office/powerpoint/2010/main" val="349904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a:extLst>
            <a:ext uri="{FF2B5EF4-FFF2-40B4-BE49-F238E27FC236}">
              <a16:creationId xmlns:a16="http://schemas.microsoft.com/office/drawing/2014/main" id="{18B15E8A-1E6B-088F-61ED-9AF631A3CF80}"/>
            </a:ext>
          </a:extLst>
        </p:cNvPr>
        <p:cNvGrpSpPr/>
        <p:nvPr/>
      </p:nvGrpSpPr>
      <p:grpSpPr>
        <a:xfrm>
          <a:off x="0" y="0"/>
          <a:ext cx="0" cy="0"/>
          <a:chOff x="0" y="0"/>
          <a:chExt cx="0" cy="0"/>
        </a:xfrm>
      </p:grpSpPr>
      <p:sp>
        <p:nvSpPr>
          <p:cNvPr id="2" name="Textfeld 5">
            <a:extLst>
              <a:ext uri="{FF2B5EF4-FFF2-40B4-BE49-F238E27FC236}">
                <a16:creationId xmlns:a16="http://schemas.microsoft.com/office/drawing/2014/main" id="{F78CFC74-AA44-EB69-E163-9791CF672289}"/>
              </a:ext>
            </a:extLst>
          </p:cNvPr>
          <p:cNvSpPr txBox="1"/>
          <p:nvPr/>
        </p:nvSpPr>
        <p:spPr>
          <a:xfrm>
            <a:off x="1095983" y="80358"/>
            <a:ext cx="10000033" cy="3170099"/>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sz="1800" b="0" i="0" u="none" strike="noStrike" kern="0" cap="none" spc="0" baseline="0">
                <a:solidFill>
                  <a:srgbClr val="000000"/>
                </a:solidFill>
                <a:uFillTx/>
              </a:defRPr>
            </a:pPr>
            <a:r>
              <a:rPr kumimoji="0" lang="de-DE" sz="4800" b="0" i="0" u="none" strike="noStrike" kern="1200" cap="none" spc="0" normalizeH="0" baseline="0" noProof="0" dirty="0">
                <a:ln>
                  <a:noFill/>
                </a:ln>
                <a:solidFill>
                  <a:srgbClr val="000000"/>
                </a:solidFill>
                <a:effectLst/>
                <a:uLnTx/>
                <a:uFillTx/>
                <a:latin typeface="Tw Cen MT" panose="020B0602020104020603" pitchFamily="34" charset="0"/>
                <a:ea typeface="Roboto" pitchFamily="2"/>
                <a:cs typeface="+mn-cs"/>
              </a:rPr>
              <a:t> </a:t>
            </a:r>
            <a:endParaRPr kumimoji="0" lang="en-US" sz="4800" b="0" i="0" u="none" strike="noStrike" kern="0" cap="none" spc="0" normalizeH="0" baseline="0" noProof="0" dirty="0">
              <a:ln>
                <a:noFill/>
              </a:ln>
              <a:solidFill>
                <a:srgbClr val="000000"/>
              </a:solidFill>
              <a:effectLst/>
              <a:uLnTx/>
              <a:uFillTx/>
              <a:latin typeface="Tw Cen MT" panose="020B06020201040206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Pct val="100000"/>
              <a:buFontTx/>
              <a:buNone/>
              <a:tabLst/>
              <a:defRPr sz="1800" b="0" i="0" u="none" strike="noStrike" kern="0" cap="none" spc="0" baseline="0">
                <a:solidFill>
                  <a:srgbClr val="000000"/>
                </a:solidFill>
                <a:uFillTx/>
              </a:defRPr>
            </a:pPr>
            <a:endParaRPr kumimoji="0" lang="en-US" sz="4800" b="0" i="0" u="none" strike="noStrike" kern="1200" cap="none" spc="0" normalizeH="0" baseline="0" noProof="0" dirty="0">
              <a:ln>
                <a:noFill/>
              </a:ln>
              <a:solidFill>
                <a:srgbClr val="000000"/>
              </a:solidFill>
              <a:effectLst/>
              <a:uLnTx/>
              <a:uFillTx/>
              <a:latin typeface="Tw Cen MT" panose="020B0602020104020603" pitchFamily="34" charset="0"/>
              <a:ea typeface="Roboto" pitchFamily="2"/>
              <a:cs typeface="+mn-cs"/>
            </a:endParaRPr>
          </a:p>
          <a:p>
            <a:pPr marL="0" marR="0" lvl="0" indent="0" algn="l" defTabSz="914400" rtl="0" eaLnBrk="1" fontAlgn="auto" latinLnBrk="0" hangingPunct="1">
              <a:lnSpc>
                <a:spcPct val="100000"/>
              </a:lnSpc>
              <a:spcBef>
                <a:spcPts val="0"/>
              </a:spcBef>
              <a:spcAft>
                <a:spcPts val="0"/>
              </a:spcAft>
              <a:buClrTx/>
              <a:buSzPct val="100000"/>
              <a:buFontTx/>
              <a:buNone/>
              <a:tabLst/>
              <a:defRPr sz="1800" b="0" i="0" u="none" strike="noStrike" kern="0" cap="none" spc="0" baseline="0">
                <a:solidFill>
                  <a:srgbClr val="000000"/>
                </a:solidFill>
                <a:uFillTx/>
              </a:defRPr>
            </a:pPr>
            <a:endParaRPr kumimoji="0" lang="en-US" sz="4800" b="0" i="0" u="none" strike="noStrike" kern="1200" cap="none" spc="0" normalizeH="0" baseline="0" noProof="0" dirty="0">
              <a:ln>
                <a:noFill/>
              </a:ln>
              <a:solidFill>
                <a:srgbClr val="000000"/>
              </a:solidFill>
              <a:effectLst/>
              <a:uLnTx/>
              <a:uFillTx/>
              <a:latin typeface="Tw Cen MT" panose="020B0602020104020603" pitchFamily="34" charset="0"/>
              <a:ea typeface="Roboto" pitchFamily="2"/>
              <a:cs typeface="+mn-cs"/>
            </a:endParaRPr>
          </a:p>
          <a:p>
            <a:pPr marL="0" marR="0" lvl="0" indent="0" algn="l" defTabSz="914400" rtl="0" eaLnBrk="1" fontAlgn="auto" latinLnBrk="0" hangingPunct="1">
              <a:lnSpc>
                <a:spcPct val="100000"/>
              </a:lnSpc>
              <a:spcBef>
                <a:spcPts val="0"/>
              </a:spcBef>
              <a:spcAft>
                <a:spcPts val="0"/>
              </a:spcAft>
              <a:buClrTx/>
              <a:buSzPct val="100000"/>
              <a:buFontTx/>
              <a:buNone/>
              <a:tabLst/>
              <a:defRPr sz="1800" b="0" i="0" u="none" strike="noStrike" kern="0" cap="none" spc="0" baseline="0">
                <a:solidFill>
                  <a:srgbClr val="000000"/>
                </a:solidFill>
                <a:uFillTx/>
              </a:defRPr>
            </a:pPr>
            <a:r>
              <a:rPr kumimoji="0" lang="de-DE" sz="2800" b="0" i="0" u="none" strike="noStrike" kern="0" cap="none" spc="0" normalizeH="0" baseline="0" noProof="0" dirty="0">
                <a:ln>
                  <a:noFill/>
                </a:ln>
                <a:solidFill>
                  <a:srgbClr val="000000"/>
                </a:solidFill>
                <a:effectLst/>
                <a:uLnTx/>
                <a:uFillTx/>
                <a:latin typeface="Tw Cen MT" panose="020B0602020104020603" pitchFamily="34" charset="0"/>
                <a:ea typeface="+mn-ea"/>
                <a:cs typeface="+mn-cs"/>
              </a:rPr>
              <a:t>As an </a:t>
            </a:r>
            <a:r>
              <a:rPr kumimoji="0" lang="de-DE" sz="2800" b="0" i="0" u="none" strike="noStrike" kern="0" cap="none" spc="0" normalizeH="0" baseline="0" noProof="0" dirty="0" err="1">
                <a:ln>
                  <a:noFill/>
                </a:ln>
                <a:solidFill>
                  <a:srgbClr val="000000"/>
                </a:solidFill>
                <a:effectLst/>
                <a:uLnTx/>
                <a:uFillTx/>
                <a:latin typeface="Tw Cen MT" panose="020B0602020104020603" pitchFamily="34" charset="0"/>
                <a:ea typeface="+mn-ea"/>
                <a:cs typeface="+mn-cs"/>
              </a:rPr>
              <a:t>example</a:t>
            </a:r>
            <a:r>
              <a:rPr kumimoji="0" lang="de-DE" sz="2800" b="0" i="0" u="none" strike="noStrike" kern="0" cap="none" spc="0" normalizeH="0" baseline="0" noProof="0" dirty="0">
                <a:ln>
                  <a:noFill/>
                </a:ln>
                <a:solidFill>
                  <a:srgbClr val="000000"/>
                </a:solidFill>
                <a:effectLst/>
                <a:uLnTx/>
                <a:uFillTx/>
                <a:latin typeface="Tw Cen MT" panose="020B0602020104020603" pitchFamily="34" charset="0"/>
                <a:ea typeface="+mn-ea"/>
                <a:cs typeface="+mn-cs"/>
              </a:rPr>
              <a:t> </a:t>
            </a:r>
            <a:r>
              <a:rPr kumimoji="0" lang="de-DE" sz="2800" b="0" i="0" u="none" strike="noStrike" kern="0" cap="none" spc="0" normalizeH="0" baseline="0" noProof="0" dirty="0" err="1">
                <a:ln>
                  <a:noFill/>
                </a:ln>
                <a:solidFill>
                  <a:srgbClr val="000000"/>
                </a:solidFill>
                <a:effectLst/>
                <a:uLnTx/>
                <a:uFillTx/>
                <a:latin typeface="Tw Cen MT" panose="020B0602020104020603" pitchFamily="34" charset="0"/>
                <a:ea typeface="+mn-ea"/>
                <a:cs typeface="+mn-cs"/>
              </a:rPr>
              <a:t>for</a:t>
            </a:r>
            <a:r>
              <a:rPr kumimoji="0" lang="de-DE" sz="2800" b="0" i="0" u="none" strike="noStrike" kern="0" cap="none" spc="0" normalizeH="0" baseline="0" noProof="0" dirty="0">
                <a:ln>
                  <a:noFill/>
                </a:ln>
                <a:solidFill>
                  <a:srgbClr val="000000"/>
                </a:solidFill>
                <a:effectLst/>
                <a:uLnTx/>
                <a:uFillTx/>
                <a:latin typeface="Tw Cen MT" panose="020B0602020104020603" pitchFamily="34" charset="0"/>
                <a:ea typeface="+mn-ea"/>
                <a:cs typeface="+mn-cs"/>
              </a:rPr>
              <a:t> </a:t>
            </a:r>
            <a:r>
              <a:rPr kumimoji="0" lang="de-DE" sz="2800" b="0" i="0" u="none" strike="noStrike" kern="0" cap="none" spc="0" normalizeH="0" baseline="0" noProof="0" dirty="0" err="1">
                <a:ln>
                  <a:noFill/>
                </a:ln>
                <a:solidFill>
                  <a:srgbClr val="000000"/>
                </a:solidFill>
                <a:effectLst/>
                <a:uLnTx/>
                <a:uFillTx/>
                <a:latin typeface="Tw Cen MT" panose="020B0602020104020603" pitchFamily="34" charset="0"/>
                <a:ea typeface="+mn-ea"/>
                <a:cs typeface="+mn-cs"/>
              </a:rPr>
              <a:t>problems</a:t>
            </a:r>
            <a:r>
              <a:rPr kumimoji="0" lang="de-DE" sz="2800" b="0" i="0" u="none" strike="noStrike" kern="0" cap="none" spc="0" normalizeH="0" baseline="0" noProof="0" dirty="0">
                <a:ln>
                  <a:noFill/>
                </a:ln>
                <a:solidFill>
                  <a:srgbClr val="000000"/>
                </a:solidFill>
                <a:effectLst/>
                <a:uLnTx/>
                <a:uFillTx/>
                <a:latin typeface="Tw Cen MT" panose="020B0602020104020603" pitchFamily="34" charset="0"/>
                <a:ea typeface="+mn-ea"/>
                <a:cs typeface="+mn-cs"/>
              </a:rPr>
              <a:t> </a:t>
            </a:r>
            <a:r>
              <a:rPr kumimoji="0" lang="de-DE" sz="2800" b="0" i="0" u="none" strike="noStrike" kern="0" cap="none" spc="0" normalizeH="0" baseline="0" noProof="0" dirty="0" err="1">
                <a:ln>
                  <a:noFill/>
                </a:ln>
                <a:solidFill>
                  <a:srgbClr val="000000"/>
                </a:solidFill>
                <a:effectLst/>
                <a:uLnTx/>
                <a:uFillTx/>
                <a:latin typeface="Tw Cen MT" panose="020B0602020104020603" pitchFamily="34" charset="0"/>
                <a:ea typeface="+mn-ea"/>
                <a:cs typeface="+mn-cs"/>
              </a:rPr>
              <a:t>of</a:t>
            </a:r>
            <a:r>
              <a:rPr kumimoji="0" lang="de-DE" sz="2800" b="0" i="0" u="none" strike="noStrike" kern="0" cap="none" spc="0" normalizeH="0" baseline="0" noProof="0" dirty="0">
                <a:ln>
                  <a:noFill/>
                </a:ln>
                <a:solidFill>
                  <a:srgbClr val="000000"/>
                </a:solidFill>
                <a:effectLst/>
                <a:uLnTx/>
                <a:uFillTx/>
                <a:latin typeface="Tw Cen MT" panose="020B0602020104020603" pitchFamily="34" charset="0"/>
                <a:ea typeface="+mn-ea"/>
                <a:cs typeface="+mn-cs"/>
              </a:rPr>
              <a:t> type 2 </a:t>
            </a:r>
            <a:r>
              <a:rPr kumimoji="0" lang="de-DE" sz="2800" b="0" i="0" u="none" strike="noStrike" kern="0" cap="none" spc="0" normalizeH="0" baseline="0" noProof="0" dirty="0" err="1">
                <a:ln>
                  <a:noFill/>
                </a:ln>
                <a:solidFill>
                  <a:srgbClr val="000000"/>
                </a:solidFill>
                <a:effectLst/>
                <a:uLnTx/>
                <a:uFillTx/>
                <a:latin typeface="Tw Cen MT" panose="020B0602020104020603" pitchFamily="34" charset="0"/>
                <a:ea typeface="+mn-ea"/>
                <a:cs typeface="+mn-cs"/>
              </a:rPr>
              <a:t>consider</a:t>
            </a:r>
            <a:r>
              <a:rPr kumimoji="0" lang="de-DE" sz="2800" b="0" i="0" u="none" strike="noStrike" kern="0" cap="none" spc="0" normalizeH="0" baseline="0" noProof="0" dirty="0">
                <a:ln>
                  <a:noFill/>
                </a:ln>
                <a:solidFill>
                  <a:srgbClr val="000000"/>
                </a:solidFill>
                <a:effectLst/>
                <a:uLnTx/>
                <a:uFillTx/>
                <a:latin typeface="Tw Cen MT" panose="020B0602020104020603" pitchFamily="34" charset="0"/>
                <a:ea typeface="+mn-ea"/>
                <a:cs typeface="+mn-cs"/>
              </a:rPr>
              <a:t> e.g. </a:t>
            </a:r>
          </a:p>
          <a:p>
            <a:pPr marL="0" marR="0" lvl="0" indent="0" algn="l" defTabSz="914400" rtl="0" eaLnBrk="1" fontAlgn="auto" latinLnBrk="0" hangingPunct="1">
              <a:lnSpc>
                <a:spcPct val="100000"/>
              </a:lnSpc>
              <a:spcBef>
                <a:spcPts val="0"/>
              </a:spcBef>
              <a:spcAft>
                <a:spcPts val="0"/>
              </a:spcAft>
              <a:buClrTx/>
              <a:buSzPct val="100000"/>
              <a:buFontTx/>
              <a:buNone/>
              <a:tabLst/>
              <a:defRPr sz="1800" b="0" i="0" u="none" strike="noStrike" kern="0" cap="none" spc="0" baseline="0">
                <a:solidFill>
                  <a:srgbClr val="000000"/>
                </a:solidFill>
                <a:uFillTx/>
              </a:defRPr>
            </a:pPr>
            <a:r>
              <a:rPr kumimoji="0" lang="de-DE" sz="2800" b="0" i="0" u="none" strike="noStrike" kern="0" cap="none" spc="0" normalizeH="0" baseline="0" noProof="0" dirty="0">
                <a:ln>
                  <a:noFill/>
                </a:ln>
                <a:solidFill>
                  <a:srgbClr val="000000"/>
                </a:solidFill>
                <a:effectLst/>
                <a:uLnTx/>
                <a:uFillTx/>
                <a:latin typeface="Tw Cen MT" panose="020B0602020104020603" pitchFamily="34" charset="0"/>
                <a:ea typeface="+mn-ea"/>
                <a:cs typeface="+mn-cs"/>
              </a:rPr>
              <a:t>a </a:t>
            </a:r>
            <a:r>
              <a:rPr kumimoji="0" lang="de-DE" sz="2800" b="0" i="0" u="none" strike="noStrike" kern="0" cap="none" spc="0" normalizeH="0" baseline="0" noProof="0" dirty="0" err="1">
                <a:ln>
                  <a:noFill/>
                </a:ln>
                <a:solidFill>
                  <a:srgbClr val="000000"/>
                </a:solidFill>
                <a:effectLst/>
                <a:uLnTx/>
                <a:uFillTx/>
                <a:latin typeface="Tw Cen MT" panose="020B0602020104020603" pitchFamily="34" charset="0"/>
                <a:ea typeface="+mn-ea"/>
                <a:cs typeface="+mn-cs"/>
              </a:rPr>
              <a:t>spam</a:t>
            </a:r>
            <a:r>
              <a:rPr kumimoji="0" lang="de-DE" sz="2800" b="0" i="0" u="none" strike="noStrike" kern="0" cap="none" spc="0" normalizeH="0" baseline="0" noProof="0" dirty="0">
                <a:ln>
                  <a:noFill/>
                </a:ln>
                <a:solidFill>
                  <a:srgbClr val="000000"/>
                </a:solidFill>
                <a:effectLst/>
                <a:uLnTx/>
                <a:uFillTx/>
                <a:latin typeface="Tw Cen MT" panose="020B0602020104020603" pitchFamily="34" charset="0"/>
                <a:ea typeface="+mn-ea"/>
                <a:cs typeface="+mn-cs"/>
              </a:rPr>
              <a:t> </a:t>
            </a:r>
            <a:r>
              <a:rPr kumimoji="0" lang="de-DE" sz="2800" b="0" i="0" u="none" strike="noStrike" kern="0" cap="none" spc="0" normalizeH="0" baseline="0" noProof="0" dirty="0" err="1">
                <a:ln>
                  <a:noFill/>
                </a:ln>
                <a:solidFill>
                  <a:srgbClr val="000000"/>
                </a:solidFill>
                <a:effectLst/>
                <a:uLnTx/>
                <a:uFillTx/>
                <a:latin typeface="Tw Cen MT" panose="020B0602020104020603" pitchFamily="34" charset="0"/>
                <a:ea typeface="+mn-ea"/>
                <a:cs typeface="+mn-cs"/>
              </a:rPr>
              <a:t>filter</a:t>
            </a:r>
            <a:r>
              <a:rPr kumimoji="0" lang="de-DE" sz="2800" b="0" i="0" u="none" strike="noStrike" kern="0" cap="none" spc="0" normalizeH="0" baseline="0" noProof="0" dirty="0">
                <a:ln>
                  <a:noFill/>
                </a:ln>
                <a:solidFill>
                  <a:srgbClr val="000000"/>
                </a:solidFill>
                <a:effectLst/>
                <a:uLnTx/>
                <a:uFillTx/>
                <a:latin typeface="Tw Cen MT" panose="020B0602020104020603" pitchFamily="34" charset="0"/>
                <a:ea typeface="+mn-ea"/>
                <a:cs typeface="+mn-cs"/>
              </a:rPr>
              <a:t>:</a:t>
            </a:r>
            <a:endParaRPr kumimoji="0" lang="de-DE" sz="2800" b="1" i="0" u="none" strike="noStrike" kern="0" cap="none" spc="0" normalizeH="0" baseline="0" noProof="0" dirty="0">
              <a:ln>
                <a:noFill/>
              </a:ln>
              <a:solidFill>
                <a:srgbClr val="000000"/>
              </a:solidFill>
              <a:effectLst/>
              <a:uLnTx/>
              <a:uFillTx/>
              <a:latin typeface="Tw Cen MT" panose="020B0602020104020603" pitchFamily="34" charset="0"/>
              <a:ea typeface="Roboto" pitchFamily="2"/>
              <a:cs typeface="+mn-cs"/>
            </a:endParaRPr>
          </a:p>
        </p:txBody>
      </p:sp>
      <p:sp>
        <p:nvSpPr>
          <p:cNvPr id="3" name="Textfeld 5">
            <a:extLst>
              <a:ext uri="{FF2B5EF4-FFF2-40B4-BE49-F238E27FC236}">
                <a16:creationId xmlns:a16="http://schemas.microsoft.com/office/drawing/2014/main" id="{16DFE9B7-0FFF-ECFD-DB28-34BF68DF5529}"/>
              </a:ext>
            </a:extLst>
          </p:cNvPr>
          <p:cNvSpPr txBox="1"/>
          <p:nvPr/>
        </p:nvSpPr>
        <p:spPr>
          <a:xfrm>
            <a:off x="1446862" y="116478"/>
            <a:ext cx="8329436" cy="646331"/>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sz="1800" b="0" i="0" u="none" strike="noStrike" kern="0" cap="none" spc="0" baseline="0">
                <a:solidFill>
                  <a:srgbClr val="000000"/>
                </a:solidFill>
                <a:uFillTx/>
              </a:defRPr>
            </a:pP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When do </a:t>
            </a:r>
            <a:r>
              <a:rPr kumimoji="0" lang="de-DE" sz="3600" b="0" i="0" u="none" strike="noStrike" kern="1200" cap="all" spc="0" normalizeH="0" baseline="0" noProof="0" dirty="0" err="1">
                <a:ln>
                  <a:noFill/>
                </a:ln>
                <a:solidFill>
                  <a:srgbClr val="000000"/>
                </a:solidFill>
                <a:effectLst/>
                <a:uLnTx/>
                <a:uFillTx/>
                <a:latin typeface="Tw Cen MT" panose="020B0602020104020603" pitchFamily="34" charset="0"/>
                <a:ea typeface="Roboto" pitchFamily="2"/>
                <a:cs typeface="+mn-cs"/>
              </a:rPr>
              <a:t>we</a:t>
            </a: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 </a:t>
            </a:r>
            <a:r>
              <a:rPr kumimoji="0" lang="de-DE" sz="3600" b="0" i="0" u="none" strike="noStrike" kern="1200" cap="all" spc="0" normalizeH="0" baseline="0" noProof="0" dirty="0" err="1">
                <a:ln>
                  <a:noFill/>
                </a:ln>
                <a:solidFill>
                  <a:srgbClr val="000000"/>
                </a:solidFill>
                <a:effectLst/>
                <a:uLnTx/>
                <a:uFillTx/>
                <a:latin typeface="Tw Cen MT" panose="020B0602020104020603" pitchFamily="34" charset="0"/>
                <a:ea typeface="Roboto" pitchFamily="2"/>
                <a:cs typeface="+mn-cs"/>
              </a:rPr>
              <a:t>need</a:t>
            </a: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 </a:t>
            </a:r>
            <a:r>
              <a:rPr kumimoji="0" lang="de-DE" sz="3600" b="0" i="0" u="none" strike="noStrike" kern="1200" cap="all" spc="0" normalizeH="0" baseline="0" noProof="0" dirty="0" err="1">
                <a:ln>
                  <a:noFill/>
                </a:ln>
                <a:solidFill>
                  <a:srgbClr val="000000"/>
                </a:solidFill>
                <a:effectLst/>
                <a:uLnTx/>
                <a:uFillTx/>
                <a:latin typeface="Tw Cen MT" panose="020B0602020104020603" pitchFamily="34" charset="0"/>
                <a:ea typeface="Roboto" pitchFamily="2"/>
                <a:cs typeface="+mn-cs"/>
              </a:rPr>
              <a:t>machine</a:t>
            </a: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 </a:t>
            </a:r>
            <a:r>
              <a:rPr kumimoji="0" lang="de-DE" sz="3600" b="0" i="0" u="none" strike="noStrike" kern="1200" cap="all" spc="0" normalizeH="0" baseline="0" noProof="0" dirty="0" err="1">
                <a:ln>
                  <a:noFill/>
                </a:ln>
                <a:solidFill>
                  <a:srgbClr val="000000"/>
                </a:solidFill>
                <a:effectLst/>
                <a:uLnTx/>
                <a:uFillTx/>
                <a:latin typeface="Tw Cen MT" panose="020B0602020104020603" pitchFamily="34" charset="0"/>
                <a:ea typeface="Roboto" pitchFamily="2"/>
                <a:cs typeface="+mn-cs"/>
              </a:rPr>
              <a:t>learning</a:t>
            </a: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 ?</a:t>
            </a:r>
            <a:endParaRPr kumimoji="0" lang="en-US" sz="3600" b="0" i="0" u="none" strike="noStrike" kern="0" cap="all" spc="0" normalizeH="0" baseline="0" noProof="0" dirty="0">
              <a:ln>
                <a:noFill/>
              </a:ln>
              <a:solidFill>
                <a:srgbClr val="000000"/>
              </a:solidFill>
              <a:effectLst/>
              <a:uLnTx/>
              <a:uFillTx/>
              <a:latin typeface="Tw Cen MT" panose="020B0602020104020603" pitchFamily="34" charset="0"/>
              <a:ea typeface="+mn-ea"/>
              <a:cs typeface="+mn-cs"/>
            </a:endParaRPr>
          </a:p>
        </p:txBody>
      </p:sp>
      <p:pic>
        <p:nvPicPr>
          <p:cNvPr id="4" name="Google Shape;706;p97">
            <a:extLst>
              <a:ext uri="{FF2B5EF4-FFF2-40B4-BE49-F238E27FC236}">
                <a16:creationId xmlns:a16="http://schemas.microsoft.com/office/drawing/2014/main" id="{4F98D95B-9BDB-D52A-B3FE-AE447CCCB187}"/>
              </a:ext>
            </a:extLst>
          </p:cNvPr>
          <p:cNvPicPr preferRelativeResize="0"/>
          <p:nvPr/>
        </p:nvPicPr>
        <p:blipFill rotWithShape="1">
          <a:blip r:embed="rId3">
            <a:alphaModFix/>
          </a:blip>
          <a:srcRect/>
          <a:stretch/>
        </p:blipFill>
        <p:spPr>
          <a:xfrm>
            <a:off x="0" y="4352544"/>
            <a:ext cx="3377184" cy="1563567"/>
          </a:xfrm>
          <a:prstGeom prst="rect">
            <a:avLst/>
          </a:prstGeom>
          <a:noFill/>
          <a:ln>
            <a:noFill/>
          </a:ln>
        </p:spPr>
      </p:pic>
      <p:pic>
        <p:nvPicPr>
          <p:cNvPr id="5" name="Google Shape;707;p97">
            <a:extLst>
              <a:ext uri="{FF2B5EF4-FFF2-40B4-BE49-F238E27FC236}">
                <a16:creationId xmlns:a16="http://schemas.microsoft.com/office/drawing/2014/main" id="{CC3A1A99-654C-DD54-1936-8739E9B24B46}"/>
              </a:ext>
            </a:extLst>
          </p:cNvPr>
          <p:cNvPicPr preferRelativeResize="0"/>
          <p:nvPr/>
        </p:nvPicPr>
        <p:blipFill rotWithShape="1">
          <a:blip r:embed="rId4">
            <a:alphaModFix/>
          </a:blip>
          <a:srcRect/>
          <a:stretch/>
        </p:blipFill>
        <p:spPr>
          <a:xfrm>
            <a:off x="1916430" y="3607544"/>
            <a:ext cx="5313426" cy="3012712"/>
          </a:xfrm>
          <a:prstGeom prst="rect">
            <a:avLst/>
          </a:prstGeom>
          <a:noFill/>
          <a:ln>
            <a:noFill/>
          </a:ln>
        </p:spPr>
      </p:pic>
    </p:spTree>
    <p:extLst>
      <p:ext uri="{BB962C8B-B14F-4D97-AF65-F5344CB8AC3E}">
        <p14:creationId xmlns:p14="http://schemas.microsoft.com/office/powerpoint/2010/main" val="256977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a:extLst>
            <a:ext uri="{FF2B5EF4-FFF2-40B4-BE49-F238E27FC236}">
              <a16:creationId xmlns:a16="http://schemas.microsoft.com/office/drawing/2014/main" id="{45EC6310-D684-AD36-C30E-8BF5E1C7797C}"/>
            </a:ext>
          </a:extLst>
        </p:cNvPr>
        <p:cNvGrpSpPr/>
        <p:nvPr/>
      </p:nvGrpSpPr>
      <p:grpSpPr>
        <a:xfrm>
          <a:off x="0" y="0"/>
          <a:ext cx="0" cy="0"/>
          <a:chOff x="0" y="0"/>
          <a:chExt cx="0" cy="0"/>
        </a:xfrm>
      </p:grpSpPr>
      <p:sp>
        <p:nvSpPr>
          <p:cNvPr id="2" name="Textfeld 5">
            <a:extLst>
              <a:ext uri="{FF2B5EF4-FFF2-40B4-BE49-F238E27FC236}">
                <a16:creationId xmlns:a16="http://schemas.microsoft.com/office/drawing/2014/main" id="{0BECEE56-1154-756C-D6E2-5A4EE2EAF3D2}"/>
              </a:ext>
            </a:extLst>
          </p:cNvPr>
          <p:cNvSpPr txBox="1"/>
          <p:nvPr/>
        </p:nvSpPr>
        <p:spPr>
          <a:xfrm>
            <a:off x="1095983" y="80358"/>
            <a:ext cx="10000033" cy="5755422"/>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4800" i="0" u="none" strike="noStrike" kern="1200" cap="none" spc="0" baseline="0" dirty="0">
                <a:solidFill>
                  <a:srgbClr val="000000"/>
                </a:solidFill>
                <a:uFillTx/>
                <a:latin typeface="Tw Cen MT" panose="020B0602020104020603" pitchFamily="34" charset="0"/>
                <a:ea typeface="Roboto" pitchFamily="2"/>
              </a:rPr>
              <a:t> </a:t>
            </a:r>
            <a:endParaRPr lang="en-US" sz="4800" dirty="0">
              <a:latin typeface="Tw Cen MT" panose="020B0602020104020603" pitchFamily="34" charset="0"/>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4800" i="0" u="none" strike="noStrike" kern="1200" cap="none" spc="0" baseline="0" dirty="0">
              <a:solidFill>
                <a:srgbClr val="000000"/>
              </a:solidFill>
              <a:uFillTx/>
              <a:latin typeface="Tw Cen MT" panose="020B0602020104020603" pitchFamily="34" charset="0"/>
              <a:ea typeface="Roboto" pitchFamily="2"/>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4800" i="0" u="none" strike="noStrike" kern="1200" cap="none" spc="0" baseline="0" dirty="0">
              <a:solidFill>
                <a:srgbClr val="000000"/>
              </a:solidFill>
              <a:uFillTx/>
              <a:latin typeface="Tw Cen MT" panose="020B0602020104020603" pitchFamily="34" charset="0"/>
              <a:ea typeface="Roboto" pitchFamily="2"/>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2800" dirty="0">
                <a:latin typeface="Tw Cen MT" panose="020B0602020104020603" pitchFamily="34" charset="0"/>
              </a:rPr>
              <a:t>As an </a:t>
            </a:r>
            <a:r>
              <a:rPr lang="de-DE" sz="2800" dirty="0" err="1">
                <a:latin typeface="Tw Cen MT" panose="020B0602020104020603" pitchFamily="34" charset="0"/>
              </a:rPr>
              <a:t>example</a:t>
            </a:r>
            <a:r>
              <a:rPr lang="de-DE" sz="2800" dirty="0">
                <a:latin typeface="Tw Cen MT" panose="020B0602020104020603" pitchFamily="34" charset="0"/>
              </a:rPr>
              <a:t> </a:t>
            </a:r>
            <a:r>
              <a:rPr lang="de-DE" sz="2800" dirty="0" err="1">
                <a:latin typeface="Tw Cen MT" panose="020B0602020104020603" pitchFamily="34" charset="0"/>
              </a:rPr>
              <a:t>for</a:t>
            </a:r>
            <a:r>
              <a:rPr lang="de-DE" sz="2800" dirty="0">
                <a:latin typeface="Tw Cen MT" panose="020B0602020104020603" pitchFamily="34" charset="0"/>
              </a:rPr>
              <a:t> </a:t>
            </a:r>
            <a:r>
              <a:rPr lang="de-DE" sz="2800" dirty="0" err="1">
                <a:latin typeface="Tw Cen MT" panose="020B0602020104020603" pitchFamily="34" charset="0"/>
              </a:rPr>
              <a:t>problems</a:t>
            </a:r>
            <a:r>
              <a:rPr lang="de-DE" sz="2800" dirty="0">
                <a:latin typeface="Tw Cen MT" panose="020B0602020104020603" pitchFamily="34" charset="0"/>
              </a:rPr>
              <a:t> </a:t>
            </a:r>
            <a:r>
              <a:rPr lang="de-DE" sz="2800" dirty="0" err="1">
                <a:latin typeface="Tw Cen MT" panose="020B0602020104020603" pitchFamily="34" charset="0"/>
              </a:rPr>
              <a:t>of</a:t>
            </a:r>
            <a:r>
              <a:rPr lang="de-DE" sz="2800" dirty="0">
                <a:latin typeface="Tw Cen MT" panose="020B0602020104020603" pitchFamily="34" charset="0"/>
              </a:rPr>
              <a:t> type 2 </a:t>
            </a:r>
            <a:r>
              <a:rPr lang="de-DE" sz="2800" dirty="0" err="1">
                <a:latin typeface="Tw Cen MT" panose="020B0602020104020603" pitchFamily="34" charset="0"/>
              </a:rPr>
              <a:t>consider</a:t>
            </a:r>
            <a:r>
              <a:rPr lang="de-DE" sz="2800" dirty="0">
                <a:latin typeface="Tw Cen MT" panose="020B0602020104020603" pitchFamily="34" charset="0"/>
              </a:rPr>
              <a:t> e.g. </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2800" dirty="0">
                <a:latin typeface="Tw Cen MT" panose="020B0602020104020603" pitchFamily="34" charset="0"/>
              </a:rPr>
              <a:t>a </a:t>
            </a:r>
            <a:r>
              <a:rPr lang="de-DE" sz="2800" dirty="0" err="1">
                <a:latin typeface="Tw Cen MT" panose="020B0602020104020603" pitchFamily="34" charset="0"/>
              </a:rPr>
              <a:t>spam</a:t>
            </a:r>
            <a:r>
              <a:rPr lang="de-DE" sz="2800" dirty="0">
                <a:latin typeface="Tw Cen MT" panose="020B0602020104020603" pitchFamily="34" charset="0"/>
              </a:rPr>
              <a:t> </a:t>
            </a:r>
            <a:r>
              <a:rPr lang="de-DE" sz="2800" dirty="0" err="1">
                <a:latin typeface="Tw Cen MT" panose="020B0602020104020603" pitchFamily="34" charset="0"/>
              </a:rPr>
              <a:t>filter</a:t>
            </a:r>
            <a:r>
              <a:rPr lang="de-DE" sz="2800" dirty="0">
                <a:latin typeface="Tw Cen MT" panose="020B0602020104020603" pitchFamily="34" charset="0"/>
              </a:rPr>
              <a:t>:</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de-DE" sz="2800" dirty="0">
              <a:solidFill>
                <a:srgbClr val="000000"/>
              </a:solidFill>
              <a:latin typeface="Tw Cen MT" panose="020B0602020104020603" pitchFamily="34" charset="0"/>
              <a:ea typeface="Roboto" pitchFamily="2"/>
            </a:endParaRPr>
          </a:p>
          <a:p>
            <a:pPr marL="571500" marR="0" lvl="0" indent="-5715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de-DE" sz="2800" dirty="0">
                <a:solidFill>
                  <a:srgbClr val="000000"/>
                </a:solidFill>
                <a:latin typeface="Tw Cen MT" panose="020B0602020104020603" pitchFamily="34" charset="0"/>
                <a:ea typeface="Roboto" pitchFamily="2"/>
              </a:rPr>
              <a:t>The </a:t>
            </a:r>
            <a:r>
              <a:rPr lang="de-DE" sz="2800" dirty="0" err="1">
                <a:solidFill>
                  <a:srgbClr val="000000"/>
                </a:solidFill>
                <a:latin typeface="Tw Cen MT" panose="020B0602020104020603" pitchFamily="34" charset="0"/>
                <a:ea typeface="Roboto" pitchFamily="2"/>
              </a:rPr>
              <a:t>filter</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needs</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to</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differentiate</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emails</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from</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spam</a:t>
            </a:r>
            <a:r>
              <a:rPr lang="de-DE" sz="2800" dirty="0">
                <a:solidFill>
                  <a:srgbClr val="000000"/>
                </a:solidFill>
                <a:latin typeface="Tw Cen MT" panose="020B0602020104020603" pitchFamily="34" charset="0"/>
                <a:ea typeface="Roboto" pitchFamily="2"/>
              </a:rPr>
              <a:t>.</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2800" dirty="0">
                <a:solidFill>
                  <a:srgbClr val="000000"/>
                </a:solidFill>
                <a:latin typeface="Tw Cen MT" panose="020B0602020104020603" pitchFamily="34" charset="0"/>
                <a:ea typeface="Roboto" pitchFamily="2"/>
              </a:rPr>
              <a:t>      </a:t>
            </a:r>
            <a:r>
              <a:rPr lang="de-DE" sz="2800" b="1" dirty="0">
                <a:solidFill>
                  <a:srgbClr val="000000"/>
                </a:solidFill>
                <a:latin typeface="Tw Cen MT" panose="020B0602020104020603" pitchFamily="34" charset="0"/>
                <a:ea typeface="Roboto" pitchFamily="2"/>
              </a:rPr>
              <a:t>(Classification)</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de-DE" sz="2800" b="1" dirty="0">
              <a:solidFill>
                <a:srgbClr val="000000"/>
              </a:solidFill>
              <a:latin typeface="Tw Cen MT" panose="020B0602020104020603" pitchFamily="34" charset="0"/>
              <a:ea typeface="Roboto" pitchFamily="2"/>
            </a:endParaRPr>
          </a:p>
          <a:p>
            <a:pPr marL="571500" marR="0" lvl="0" indent="-5715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de-DE" sz="2800" dirty="0">
                <a:solidFill>
                  <a:srgbClr val="000000"/>
                </a:solidFill>
                <a:latin typeface="Tw Cen MT" panose="020B0602020104020603" pitchFamily="34" charset="0"/>
                <a:ea typeface="Roboto" pitchFamily="2"/>
              </a:rPr>
              <a:t>The </a:t>
            </a:r>
            <a:r>
              <a:rPr lang="de-DE" sz="2800" dirty="0" err="1">
                <a:solidFill>
                  <a:srgbClr val="000000"/>
                </a:solidFill>
                <a:latin typeface="Tw Cen MT" panose="020B0602020104020603" pitchFamily="34" charset="0"/>
                <a:ea typeface="Roboto" pitchFamily="2"/>
              </a:rPr>
              <a:t>filter</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needs</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to</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react</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to</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new</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spam</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content</a:t>
            </a:r>
            <a:r>
              <a:rPr lang="de-DE" sz="2800" dirty="0">
                <a:solidFill>
                  <a:srgbClr val="000000"/>
                </a:solidFill>
                <a:latin typeface="Tw Cen MT" panose="020B0602020104020603" pitchFamily="34" charset="0"/>
                <a:ea typeface="Roboto" pitchFamily="2"/>
              </a:rPr>
              <a:t>.</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2800" dirty="0">
                <a:solidFill>
                  <a:srgbClr val="000000"/>
                </a:solidFill>
                <a:latin typeface="Tw Cen MT" panose="020B0602020104020603" pitchFamily="34" charset="0"/>
                <a:ea typeface="Roboto" pitchFamily="2"/>
              </a:rPr>
              <a:t>      </a:t>
            </a:r>
            <a:r>
              <a:rPr lang="de-DE" sz="2800" b="1" dirty="0">
                <a:solidFill>
                  <a:srgbClr val="000000"/>
                </a:solidFill>
                <a:latin typeface="Tw Cen MT" panose="020B0602020104020603" pitchFamily="34" charset="0"/>
                <a:ea typeface="Roboto" pitchFamily="2"/>
              </a:rPr>
              <a:t>(</a:t>
            </a:r>
            <a:r>
              <a:rPr lang="de-DE" sz="2800" b="1" dirty="0" err="1">
                <a:solidFill>
                  <a:srgbClr val="000000"/>
                </a:solidFill>
                <a:latin typeface="Tw Cen MT" panose="020B0602020104020603" pitchFamily="34" charset="0"/>
                <a:ea typeface="Roboto" pitchFamily="2"/>
              </a:rPr>
              <a:t>Adaptility</a:t>
            </a:r>
            <a:r>
              <a:rPr lang="de-DE" sz="2800" b="1" dirty="0">
                <a:solidFill>
                  <a:srgbClr val="000000"/>
                </a:solidFill>
                <a:latin typeface="Tw Cen MT" panose="020B0602020104020603" pitchFamily="34" charset="0"/>
                <a:ea typeface="Roboto" pitchFamily="2"/>
              </a:rPr>
              <a:t>)</a:t>
            </a:r>
          </a:p>
        </p:txBody>
      </p:sp>
      <p:sp>
        <p:nvSpPr>
          <p:cNvPr id="3" name="Textfeld 5">
            <a:extLst>
              <a:ext uri="{FF2B5EF4-FFF2-40B4-BE49-F238E27FC236}">
                <a16:creationId xmlns:a16="http://schemas.microsoft.com/office/drawing/2014/main" id="{71507379-D9BC-BB41-6DA8-F5FA27D3C9B8}"/>
              </a:ext>
            </a:extLst>
          </p:cNvPr>
          <p:cNvSpPr txBox="1"/>
          <p:nvPr/>
        </p:nvSpPr>
        <p:spPr>
          <a:xfrm>
            <a:off x="1446862" y="116478"/>
            <a:ext cx="8329436" cy="646331"/>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i="0" u="none" strike="noStrike" kern="1200" cap="all" spc="0" dirty="0">
                <a:solidFill>
                  <a:srgbClr val="000000"/>
                </a:solidFill>
                <a:uFillTx/>
                <a:latin typeface="Tw Cen MT" panose="020B0602020104020603" pitchFamily="34" charset="0"/>
                <a:ea typeface="Roboto" pitchFamily="2"/>
              </a:rPr>
              <a:t>When do </a:t>
            </a:r>
            <a:r>
              <a:rPr lang="de-DE" sz="3600" i="0" u="none" strike="noStrike" kern="1200" cap="all" spc="0" dirty="0" err="1">
                <a:solidFill>
                  <a:srgbClr val="000000"/>
                </a:solidFill>
                <a:uFillTx/>
                <a:latin typeface="Tw Cen MT" panose="020B0602020104020603" pitchFamily="34" charset="0"/>
                <a:ea typeface="Roboto" pitchFamily="2"/>
              </a:rPr>
              <a:t>we</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need</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machine</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learning</a:t>
            </a:r>
            <a:r>
              <a:rPr lang="de-DE" sz="3600" i="0" u="none" strike="noStrike" kern="1200" cap="all" spc="0" dirty="0">
                <a:solidFill>
                  <a:srgbClr val="000000"/>
                </a:solidFill>
                <a:uFillTx/>
                <a:latin typeface="Tw Cen MT" panose="020B0602020104020603" pitchFamily="34" charset="0"/>
                <a:ea typeface="Roboto" pitchFamily="2"/>
              </a:rPr>
              <a:t> ?</a:t>
            </a:r>
            <a:endParaRPr lang="en-US" sz="3600" cap="all" dirty="0">
              <a:latin typeface="Tw Cen MT" panose="020B0602020104020603" pitchFamily="34" charset="0"/>
            </a:endParaRPr>
          </a:p>
        </p:txBody>
      </p:sp>
    </p:spTree>
    <p:extLst>
      <p:ext uri="{BB962C8B-B14F-4D97-AF65-F5344CB8AC3E}">
        <p14:creationId xmlns:p14="http://schemas.microsoft.com/office/powerpoint/2010/main" val="195969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a:extLst>
            <a:ext uri="{FF2B5EF4-FFF2-40B4-BE49-F238E27FC236}">
              <a16:creationId xmlns:a16="http://schemas.microsoft.com/office/drawing/2014/main" id="{B709B5F9-00B0-E834-B5BA-FB18158A5335}"/>
            </a:ext>
          </a:extLst>
        </p:cNvPr>
        <p:cNvGrpSpPr/>
        <p:nvPr/>
      </p:nvGrpSpPr>
      <p:grpSpPr>
        <a:xfrm>
          <a:off x="0" y="0"/>
          <a:ext cx="0" cy="0"/>
          <a:chOff x="0" y="0"/>
          <a:chExt cx="0" cy="0"/>
        </a:xfrm>
      </p:grpSpPr>
      <p:pic>
        <p:nvPicPr>
          <p:cNvPr id="4" name="Grafik 3" descr="Ein Bild, das Text, Diagramm, Screenshot, Schrift enthält.&#10;&#10;KI-generierte Inhalte können fehlerhaft sein.">
            <a:extLst>
              <a:ext uri="{FF2B5EF4-FFF2-40B4-BE49-F238E27FC236}">
                <a16:creationId xmlns:a16="http://schemas.microsoft.com/office/drawing/2014/main" id="{9D0B14DD-D669-3320-368B-53FB9AA21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71" y="911355"/>
            <a:ext cx="8119105" cy="3012615"/>
          </a:xfrm>
          <a:prstGeom prst="rect">
            <a:avLst/>
          </a:prstGeom>
        </p:spPr>
      </p:pic>
      <p:pic>
        <p:nvPicPr>
          <p:cNvPr id="6" name="Grafik 5" descr="Ein Bild, das Text, Screenshot, Reihe, Schrift enthält.&#10;&#10;KI-generierte Inhalte können fehlerhaft sein.">
            <a:extLst>
              <a:ext uri="{FF2B5EF4-FFF2-40B4-BE49-F238E27FC236}">
                <a16:creationId xmlns:a16="http://schemas.microsoft.com/office/drawing/2014/main" id="{34835EDF-E9C2-16B2-3ABA-F5CCEEF623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71" y="3764232"/>
            <a:ext cx="5807414" cy="3093768"/>
          </a:xfrm>
          <a:prstGeom prst="rect">
            <a:avLst/>
          </a:prstGeom>
        </p:spPr>
      </p:pic>
      <p:sp>
        <p:nvSpPr>
          <p:cNvPr id="3" name="Textfeld 5">
            <a:extLst>
              <a:ext uri="{FF2B5EF4-FFF2-40B4-BE49-F238E27FC236}">
                <a16:creationId xmlns:a16="http://schemas.microsoft.com/office/drawing/2014/main" id="{DAA189D0-F60E-E9F3-4DC8-BE782147D51B}"/>
              </a:ext>
            </a:extLst>
          </p:cNvPr>
          <p:cNvSpPr txBox="1"/>
          <p:nvPr/>
        </p:nvSpPr>
        <p:spPr>
          <a:xfrm>
            <a:off x="1446862" y="116478"/>
            <a:ext cx="8329436" cy="646331"/>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i="0" u="none" strike="noStrike" kern="1200" cap="all" spc="0" dirty="0">
                <a:solidFill>
                  <a:srgbClr val="000000"/>
                </a:solidFill>
                <a:uFillTx/>
                <a:latin typeface="Tw Cen MT" panose="020B0602020104020603" pitchFamily="34" charset="0"/>
                <a:ea typeface="Roboto" pitchFamily="2"/>
              </a:rPr>
              <a:t>When do </a:t>
            </a:r>
            <a:r>
              <a:rPr lang="de-DE" sz="3600" i="0" u="none" strike="noStrike" kern="1200" cap="all" spc="0" dirty="0" err="1">
                <a:solidFill>
                  <a:srgbClr val="000000"/>
                </a:solidFill>
                <a:uFillTx/>
                <a:latin typeface="Tw Cen MT" panose="020B0602020104020603" pitchFamily="34" charset="0"/>
                <a:ea typeface="Roboto" pitchFamily="2"/>
              </a:rPr>
              <a:t>we</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need</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machine</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learning</a:t>
            </a:r>
            <a:r>
              <a:rPr lang="de-DE" sz="3600" i="0" u="none" strike="noStrike" kern="1200" cap="all" spc="0" dirty="0">
                <a:solidFill>
                  <a:srgbClr val="000000"/>
                </a:solidFill>
                <a:uFillTx/>
                <a:latin typeface="Tw Cen MT" panose="020B0602020104020603" pitchFamily="34" charset="0"/>
                <a:ea typeface="Roboto" pitchFamily="2"/>
              </a:rPr>
              <a:t> ?</a:t>
            </a:r>
            <a:endParaRPr lang="en-US" sz="3600" cap="all" dirty="0">
              <a:latin typeface="Tw Cen MT" panose="020B0602020104020603" pitchFamily="34" charset="0"/>
            </a:endParaRPr>
          </a:p>
        </p:txBody>
      </p:sp>
    </p:spTree>
    <p:extLst>
      <p:ext uri="{BB962C8B-B14F-4D97-AF65-F5344CB8AC3E}">
        <p14:creationId xmlns:p14="http://schemas.microsoft.com/office/powerpoint/2010/main" val="141100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61"/>
        <p:cNvGrpSpPr/>
        <p:nvPr/>
      </p:nvGrpSpPr>
      <p:grpSpPr>
        <a:xfrm>
          <a:off x="0" y="0"/>
          <a:ext cx="0" cy="0"/>
          <a:chOff x="0" y="0"/>
          <a:chExt cx="0" cy="0"/>
        </a:xfrm>
      </p:grpSpPr>
      <p:pic>
        <p:nvPicPr>
          <p:cNvPr id="1462" name="Google Shape;1462;p229"/>
          <p:cNvPicPr preferRelativeResize="0"/>
          <p:nvPr/>
        </p:nvPicPr>
        <p:blipFill rotWithShape="1">
          <a:blip r:embed="rId3">
            <a:alphaModFix/>
          </a:blip>
          <a:srcRect l="12440" b="57430"/>
          <a:stretch/>
        </p:blipFill>
        <p:spPr>
          <a:xfrm>
            <a:off x="509285" y="2151460"/>
            <a:ext cx="4983901" cy="1051704"/>
          </a:xfrm>
          <a:prstGeom prst="rect">
            <a:avLst/>
          </a:prstGeom>
          <a:noFill/>
          <a:ln>
            <a:noFill/>
          </a:ln>
        </p:spPr>
      </p:pic>
      <p:sp>
        <p:nvSpPr>
          <p:cNvPr id="1463" name="Google Shape;1463;p229"/>
          <p:cNvSpPr txBox="1"/>
          <p:nvPr/>
        </p:nvSpPr>
        <p:spPr>
          <a:xfrm>
            <a:off x="363912" y="1449814"/>
            <a:ext cx="314701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dk1"/>
                </a:solidFill>
                <a:latin typeface="Courier New"/>
                <a:ea typeface="Courier New"/>
                <a:cs typeface="Courier New"/>
                <a:sym typeface="Courier New"/>
              </a:rPr>
              <a:t>Software 1.0</a:t>
            </a:r>
            <a:endParaRPr dirty="0"/>
          </a:p>
        </p:txBody>
      </p:sp>
      <p:sp>
        <p:nvSpPr>
          <p:cNvPr id="1464" name="Google Shape;1464;p229"/>
          <p:cNvSpPr txBox="1"/>
          <p:nvPr/>
        </p:nvSpPr>
        <p:spPr>
          <a:xfrm>
            <a:off x="361003" y="3761067"/>
            <a:ext cx="314701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dk1"/>
                </a:solidFill>
                <a:latin typeface="Courier New"/>
                <a:ea typeface="Courier New"/>
                <a:cs typeface="Courier New"/>
                <a:sym typeface="Courier New"/>
              </a:rPr>
              <a:t>Software 2.0</a:t>
            </a:r>
            <a:endParaRPr dirty="0"/>
          </a:p>
        </p:txBody>
      </p:sp>
      <p:pic>
        <p:nvPicPr>
          <p:cNvPr id="1465" name="Google Shape;1465;p229"/>
          <p:cNvPicPr preferRelativeResize="0"/>
          <p:nvPr/>
        </p:nvPicPr>
        <p:blipFill rotWithShape="1">
          <a:blip r:embed="rId4">
            <a:alphaModFix/>
          </a:blip>
          <a:srcRect l="8211" t="62071"/>
          <a:stretch/>
        </p:blipFill>
        <p:spPr>
          <a:xfrm>
            <a:off x="265658" y="4485118"/>
            <a:ext cx="5224618" cy="937049"/>
          </a:xfrm>
          <a:prstGeom prst="rect">
            <a:avLst/>
          </a:prstGeom>
          <a:noFill/>
          <a:ln>
            <a:noFill/>
          </a:ln>
        </p:spPr>
      </p:pic>
      <p:sp>
        <p:nvSpPr>
          <p:cNvPr id="1466" name="Google Shape;1466;p229"/>
          <p:cNvSpPr txBox="1"/>
          <p:nvPr/>
        </p:nvSpPr>
        <p:spPr>
          <a:xfrm>
            <a:off x="0" y="92601"/>
            <a:ext cx="12192000" cy="796509"/>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0000"/>
              </a:buClr>
              <a:buSzPts val="4400"/>
              <a:buFont typeface="Quattrocento Sans"/>
              <a:buNone/>
            </a:pPr>
            <a:r>
              <a:rPr lang="en-US" sz="3600" cap="all" dirty="0">
                <a:solidFill>
                  <a:srgbClr val="000000"/>
                </a:solidFill>
                <a:latin typeface="Tw Cen MT" panose="020B0602020104020603" pitchFamily="34" charset="0"/>
                <a:ea typeface="Quattrocento Sans"/>
                <a:cs typeface="Quattrocento Sans"/>
                <a:sym typeface="Quattrocento Sans"/>
              </a:rPr>
              <a:t>Paradigm shift</a:t>
            </a:r>
            <a:endParaRPr sz="3600" i="0" u="none" strike="noStrike" cap="all" dirty="0">
              <a:solidFill>
                <a:srgbClr val="000000"/>
              </a:solidFill>
              <a:latin typeface="Tw Cen MT" panose="020B0602020104020603" pitchFamily="34" charset="0"/>
              <a:ea typeface="Quattrocento Sans"/>
              <a:cs typeface="Quattrocento Sans"/>
              <a:sym typeface="Quattrocento Sans"/>
            </a:endParaRPr>
          </a:p>
        </p:txBody>
      </p:sp>
      <p:sp>
        <p:nvSpPr>
          <p:cNvPr id="1472" name="Google Shape;1472;p229"/>
          <p:cNvSpPr txBox="1"/>
          <p:nvPr/>
        </p:nvSpPr>
        <p:spPr>
          <a:xfrm>
            <a:off x="5870858" y="2157226"/>
            <a:ext cx="314701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ourier New"/>
                <a:ea typeface="Courier New"/>
                <a:cs typeface="Courier New"/>
                <a:sym typeface="Courier New"/>
              </a:rPr>
              <a:t>if speed &gt; 4:</a:t>
            </a:r>
            <a:endParaRPr dirty="0"/>
          </a:p>
          <a:p>
            <a:pPr marL="0" marR="0" lvl="0" indent="0" algn="l" rtl="0">
              <a:spcBef>
                <a:spcPts val="0"/>
              </a:spcBef>
              <a:spcAft>
                <a:spcPts val="0"/>
              </a:spcAft>
              <a:buNone/>
            </a:pPr>
            <a:r>
              <a:rPr lang="en-US" sz="1600" dirty="0">
                <a:solidFill>
                  <a:schemeClr val="dk1"/>
                </a:solidFill>
                <a:latin typeface="Courier New"/>
                <a:ea typeface="Courier New"/>
                <a:cs typeface="Courier New"/>
                <a:sym typeface="Courier New"/>
              </a:rPr>
              <a:t>    activity = “walking”</a:t>
            </a:r>
            <a:endParaRPr dirty="0"/>
          </a:p>
        </p:txBody>
      </p:sp>
      <p:sp>
        <p:nvSpPr>
          <p:cNvPr id="1473" name="Google Shape;1473;p229"/>
          <p:cNvSpPr txBox="1"/>
          <p:nvPr/>
        </p:nvSpPr>
        <p:spPr>
          <a:xfrm>
            <a:off x="5873767" y="2680446"/>
            <a:ext cx="314701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ourier New"/>
                <a:ea typeface="Courier New"/>
                <a:cs typeface="Courier New"/>
                <a:sym typeface="Courier New"/>
              </a:rPr>
              <a:t>elif speed &gt; 7:</a:t>
            </a:r>
            <a:endParaRPr/>
          </a:p>
          <a:p>
            <a:pPr marL="0" marR="0" lvl="0" indent="0" algn="l" rtl="0">
              <a:spcBef>
                <a:spcPts val="0"/>
              </a:spcBef>
              <a:spcAft>
                <a:spcPts val="0"/>
              </a:spcAft>
              <a:buNone/>
            </a:pPr>
            <a:r>
              <a:rPr lang="en-US" sz="1600">
                <a:solidFill>
                  <a:schemeClr val="dk1"/>
                </a:solidFill>
                <a:latin typeface="Courier New"/>
                <a:ea typeface="Courier New"/>
                <a:cs typeface="Courier New"/>
                <a:sym typeface="Courier New"/>
              </a:rPr>
              <a:t>    activity = “running”</a:t>
            </a:r>
            <a:endParaRPr/>
          </a:p>
        </p:txBody>
      </p:sp>
      <p:sp>
        <p:nvSpPr>
          <p:cNvPr id="1474" name="Google Shape;1474;p229"/>
          <p:cNvSpPr txBox="1"/>
          <p:nvPr/>
        </p:nvSpPr>
        <p:spPr>
          <a:xfrm>
            <a:off x="5870857" y="3203666"/>
            <a:ext cx="314701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err="1">
                <a:solidFill>
                  <a:schemeClr val="dk1"/>
                </a:solidFill>
                <a:latin typeface="Courier New"/>
                <a:ea typeface="Courier New"/>
                <a:cs typeface="Courier New"/>
                <a:sym typeface="Courier New"/>
              </a:rPr>
              <a:t>elif</a:t>
            </a:r>
            <a:r>
              <a:rPr lang="en-US" sz="1600" dirty="0">
                <a:solidFill>
                  <a:schemeClr val="dk1"/>
                </a:solidFill>
                <a:latin typeface="Courier New"/>
                <a:ea typeface="Courier New"/>
                <a:cs typeface="Courier New"/>
                <a:sym typeface="Courier New"/>
              </a:rPr>
              <a:t> speed &gt; 14:</a:t>
            </a:r>
            <a:endParaRPr dirty="0"/>
          </a:p>
          <a:p>
            <a:pPr marL="0" marR="0" lvl="0" indent="0" algn="l" rtl="0">
              <a:spcBef>
                <a:spcPts val="0"/>
              </a:spcBef>
              <a:spcAft>
                <a:spcPts val="0"/>
              </a:spcAft>
              <a:buNone/>
            </a:pPr>
            <a:r>
              <a:rPr lang="en-US" sz="1600" dirty="0">
                <a:solidFill>
                  <a:schemeClr val="dk1"/>
                </a:solidFill>
                <a:latin typeface="Courier New"/>
                <a:ea typeface="Courier New"/>
                <a:cs typeface="Courier New"/>
                <a:sym typeface="Courier New"/>
              </a:rPr>
              <a:t>    activity = “cycling”</a:t>
            </a:r>
            <a:endParaRPr dirty="0"/>
          </a:p>
        </p:txBody>
      </p:sp>
      <p:sp>
        <p:nvSpPr>
          <p:cNvPr id="1476" name="Google Shape;1476;p229"/>
          <p:cNvSpPr txBox="1"/>
          <p:nvPr/>
        </p:nvSpPr>
        <p:spPr>
          <a:xfrm>
            <a:off x="5493186" y="5733642"/>
            <a:ext cx="6687042"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ourier New"/>
                <a:ea typeface="Courier New"/>
                <a:cs typeface="Courier New"/>
                <a:sym typeface="Courier New"/>
              </a:rPr>
              <a:t>“golfing” = [58, 16, 75, 69, 21, 80, 40, 77, 48, 6]</a:t>
            </a:r>
            <a:endParaRPr dirty="0"/>
          </a:p>
          <a:p>
            <a:pPr marL="0" marR="0" lvl="0" indent="0" algn="l" rtl="0">
              <a:spcBef>
                <a:spcPts val="0"/>
              </a:spcBef>
              <a:spcAft>
                <a:spcPts val="0"/>
              </a:spcAft>
              <a:buNone/>
            </a:pPr>
            <a:r>
              <a:rPr lang="en-US" sz="1600" dirty="0">
                <a:solidFill>
                  <a:schemeClr val="dk1"/>
                </a:solidFill>
                <a:latin typeface="Courier New"/>
                <a:ea typeface="Courier New"/>
                <a:cs typeface="Courier New"/>
                <a:sym typeface="Courier New"/>
              </a:rPr>
              <a:t>“golfing” = [25, 73, 26, 66, 82, 74, 54, 6, 23, 23]</a:t>
            </a:r>
            <a:endParaRPr dirty="0"/>
          </a:p>
          <a:p>
            <a:pPr marL="0" marR="0" lvl="0" indent="0" algn="l" rtl="0">
              <a:spcBef>
                <a:spcPts val="0"/>
              </a:spcBef>
              <a:spcAft>
                <a:spcPts val="0"/>
              </a:spcAft>
              <a:buNone/>
            </a:pPr>
            <a:r>
              <a:rPr lang="en-US" sz="1600" dirty="0">
                <a:solidFill>
                  <a:schemeClr val="dk1"/>
                </a:solidFill>
                <a:latin typeface="Courier New"/>
                <a:ea typeface="Courier New"/>
                <a:cs typeface="Courier New"/>
                <a:sym typeface="Courier New"/>
              </a:rPr>
              <a:t>“golfing” = [59, 25, 69, 51, 87, 24, 28, 89, 50, 63]</a:t>
            </a:r>
            <a:endParaRPr dirty="0"/>
          </a:p>
          <a:p>
            <a:pPr marL="0" marR="0" lvl="0" indent="0" algn="l" rtl="0">
              <a:spcBef>
                <a:spcPts val="0"/>
              </a:spcBef>
              <a:spcAft>
                <a:spcPts val="0"/>
              </a:spcAft>
              <a:buNone/>
            </a:pPr>
            <a:r>
              <a:rPr lang="en-US" sz="1600" dirty="0">
                <a:solidFill>
                  <a:schemeClr val="dk1"/>
                </a:solidFill>
                <a:latin typeface="Courier New"/>
                <a:ea typeface="Courier New"/>
                <a:cs typeface="Courier New"/>
                <a:sym typeface="Courier New"/>
              </a:rPr>
              <a:t>“golfing” = [32, 4, 53, 27, 35, 78, 60, 85, 46, 24]</a:t>
            </a:r>
            <a:endParaRPr dirty="0"/>
          </a:p>
        </p:txBody>
      </p:sp>
      <p:sp>
        <p:nvSpPr>
          <p:cNvPr id="1477" name="Google Shape;1477;p229"/>
          <p:cNvSpPr txBox="1"/>
          <p:nvPr/>
        </p:nvSpPr>
        <p:spPr>
          <a:xfrm>
            <a:off x="5493186" y="4533747"/>
            <a:ext cx="6687042"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ourier New"/>
                <a:ea typeface="Courier New"/>
                <a:cs typeface="Courier New"/>
                <a:sym typeface="Courier New"/>
              </a:rPr>
              <a:t>“walking” = [46, 21, 25, 78, 15, 65, 38, 77, 57, 80] </a:t>
            </a:r>
            <a:endParaRPr/>
          </a:p>
          <a:p>
            <a:pPr marL="0" marR="0" lvl="0" indent="0" algn="l" rtl="0">
              <a:spcBef>
                <a:spcPts val="0"/>
              </a:spcBef>
              <a:spcAft>
                <a:spcPts val="0"/>
              </a:spcAft>
              <a:buNone/>
            </a:pPr>
            <a:r>
              <a:rPr lang="en-US" sz="1600">
                <a:solidFill>
                  <a:schemeClr val="dk1"/>
                </a:solidFill>
                <a:latin typeface="Courier New"/>
                <a:ea typeface="Courier New"/>
                <a:cs typeface="Courier New"/>
                <a:sym typeface="Courier New"/>
              </a:rPr>
              <a:t>“walking” = [94, 65, 3, 97, 6, 54, 69, 57, 21, 28] </a:t>
            </a:r>
            <a:endParaRPr/>
          </a:p>
          <a:p>
            <a:pPr marL="0" marR="0" lvl="0" indent="0" algn="l" rtl="0">
              <a:spcBef>
                <a:spcPts val="0"/>
              </a:spcBef>
              <a:spcAft>
                <a:spcPts val="0"/>
              </a:spcAft>
              <a:buNone/>
            </a:pPr>
            <a:r>
              <a:rPr lang="en-US" sz="1600">
                <a:solidFill>
                  <a:schemeClr val="dk1"/>
                </a:solidFill>
                <a:latin typeface="Courier New"/>
                <a:ea typeface="Courier New"/>
                <a:cs typeface="Courier New"/>
                <a:sym typeface="Courier New"/>
              </a:rPr>
              <a:t>“walking” = [23, 6, 56, 14, 40, 62, 9, 23, 56, 25] </a:t>
            </a:r>
            <a:endParaRPr/>
          </a:p>
          <a:p>
            <a:pPr marL="0" marR="0" lvl="0" indent="0" algn="l" rtl="0">
              <a:spcBef>
                <a:spcPts val="0"/>
              </a:spcBef>
              <a:spcAft>
                <a:spcPts val="0"/>
              </a:spcAft>
              <a:buNone/>
            </a:pPr>
            <a:r>
              <a:rPr lang="en-US" sz="1600">
                <a:solidFill>
                  <a:schemeClr val="dk1"/>
                </a:solidFill>
                <a:latin typeface="Courier New"/>
                <a:ea typeface="Courier New"/>
                <a:cs typeface="Courier New"/>
                <a:sym typeface="Courier New"/>
              </a:rPr>
              <a:t>“walking” = [93, 50, 9, 54, 16, 48, 66, 94, 8, 84]  </a:t>
            </a:r>
            <a:endParaRPr/>
          </a:p>
        </p:txBody>
      </p:sp>
      <p:sp>
        <p:nvSpPr>
          <p:cNvPr id="2" name="Google Shape;1463;p229">
            <a:extLst>
              <a:ext uri="{FF2B5EF4-FFF2-40B4-BE49-F238E27FC236}">
                <a16:creationId xmlns:a16="http://schemas.microsoft.com/office/drawing/2014/main" id="{93F021A3-F23C-3454-B860-1E366DD2CAE7}"/>
              </a:ext>
            </a:extLst>
          </p:cNvPr>
          <p:cNvSpPr txBox="1"/>
          <p:nvPr/>
        </p:nvSpPr>
        <p:spPr>
          <a:xfrm>
            <a:off x="5870859" y="1449814"/>
            <a:ext cx="3911316"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dk1"/>
                </a:solidFill>
                <a:latin typeface="Tw Cen MT" panose="020B0602020104020603" pitchFamily="34" charset="0"/>
                <a:ea typeface="Courier New"/>
                <a:cs typeface="Courier New"/>
                <a:sym typeface="Courier New"/>
              </a:rPr>
              <a:t>Rule based approach</a:t>
            </a:r>
            <a:endParaRPr dirty="0">
              <a:latin typeface="Tw Cen MT" panose="020B0602020104020603" pitchFamily="34" charset="0"/>
            </a:endParaRPr>
          </a:p>
        </p:txBody>
      </p:sp>
      <p:sp>
        <p:nvSpPr>
          <p:cNvPr id="3" name="Google Shape;1463;p229">
            <a:extLst>
              <a:ext uri="{FF2B5EF4-FFF2-40B4-BE49-F238E27FC236}">
                <a16:creationId xmlns:a16="http://schemas.microsoft.com/office/drawing/2014/main" id="{1832BA8C-5955-0767-4975-12F4710B7E03}"/>
              </a:ext>
            </a:extLst>
          </p:cNvPr>
          <p:cNvSpPr txBox="1"/>
          <p:nvPr/>
        </p:nvSpPr>
        <p:spPr>
          <a:xfrm>
            <a:off x="5870857" y="3788441"/>
            <a:ext cx="5282918"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dirty="0">
                <a:solidFill>
                  <a:schemeClr val="dk1"/>
                </a:solidFill>
                <a:latin typeface="Tw Cen MT" panose="020B0602020104020603" pitchFamily="34" charset="0"/>
                <a:ea typeface="Courier New"/>
                <a:cs typeface="Courier New"/>
                <a:sym typeface="Courier New"/>
              </a:rPr>
              <a:t>Machine learning approach</a:t>
            </a:r>
            <a:endParaRPr dirty="0">
              <a:latin typeface="Tw Cen MT" panose="020B06020201040206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7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6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7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4F944-EEDD-13DF-1B11-6BFE30D8DD0B}"/>
            </a:ext>
          </a:extLst>
        </p:cNvPr>
        <p:cNvGrpSpPr/>
        <p:nvPr/>
      </p:nvGrpSpPr>
      <p:grpSpPr>
        <a:xfrm>
          <a:off x="0" y="0"/>
          <a:ext cx="0" cy="0"/>
          <a:chOff x="0" y="0"/>
          <a:chExt cx="0" cy="0"/>
        </a:xfrm>
      </p:grpSpPr>
      <p:sp>
        <p:nvSpPr>
          <p:cNvPr id="2" name="Textfeld 6">
            <a:extLst>
              <a:ext uri="{FF2B5EF4-FFF2-40B4-BE49-F238E27FC236}">
                <a16:creationId xmlns:a16="http://schemas.microsoft.com/office/drawing/2014/main" id="{6DF89ADE-D32D-900D-1CAB-D4403CBF0959}"/>
              </a:ext>
            </a:extLst>
          </p:cNvPr>
          <p:cNvSpPr txBox="1"/>
          <p:nvPr/>
        </p:nvSpPr>
        <p:spPr>
          <a:xfrm>
            <a:off x="1095983" y="2466472"/>
            <a:ext cx="10207017" cy="1046440"/>
          </a:xfrm>
          <a:prstGeom prst="rect">
            <a:avLst/>
          </a:prstGeom>
          <a:noFill/>
          <a:ln cap="flat">
            <a:noFill/>
          </a:ln>
        </p:spPr>
        <p:txBody>
          <a:bodyPr vert="horz" wrap="square" lIns="91440" tIns="45720" rIns="91440" bIns="45720" anchor="t" anchorCtr="0" compatLnSpc="1">
            <a:spAutoFit/>
          </a:bodyPr>
          <a:lstStyle/>
          <a:p>
            <a:pPr>
              <a:buSzPct val="100000"/>
              <a:defRPr sz="1800" b="0" i="0" u="none" strike="noStrike" kern="0" cap="none" spc="0" baseline="0">
                <a:solidFill>
                  <a:srgbClr val="000000"/>
                </a:solidFill>
                <a:uFillTx/>
              </a:defRPr>
            </a:pPr>
            <a:r>
              <a:rPr lang="de-DE" sz="4400" i="0" u="none" strike="noStrike" kern="1200" cap="all" spc="0" dirty="0" err="1">
                <a:solidFill>
                  <a:srgbClr val="000000"/>
                </a:solidFill>
                <a:uFillTx/>
                <a:latin typeface="Tw Cen MT" panose="020B0602020104020603" pitchFamily="34" charset="0"/>
                <a:ea typeface="Roboto" pitchFamily="2"/>
              </a:rPr>
              <a:t>Types</a:t>
            </a:r>
            <a:r>
              <a:rPr lang="de-DE" sz="4400" i="0" u="none" strike="noStrike" kern="1200" cap="all" spc="0" dirty="0">
                <a:solidFill>
                  <a:srgbClr val="000000"/>
                </a:solidFill>
                <a:uFillTx/>
                <a:latin typeface="Tw Cen MT" panose="020B0602020104020603" pitchFamily="34" charset="0"/>
                <a:ea typeface="Roboto" pitchFamily="2"/>
              </a:rPr>
              <a:t> </a:t>
            </a:r>
            <a:r>
              <a:rPr lang="de-DE" sz="4400" i="0" u="none" strike="noStrike" kern="1200" cap="all" spc="0" dirty="0" err="1">
                <a:solidFill>
                  <a:srgbClr val="000000"/>
                </a:solidFill>
                <a:uFillTx/>
                <a:latin typeface="Tw Cen MT" panose="020B0602020104020603" pitchFamily="34" charset="0"/>
                <a:ea typeface="Roboto" pitchFamily="2"/>
              </a:rPr>
              <a:t>of</a:t>
            </a:r>
            <a:r>
              <a:rPr lang="de-DE" sz="4400" i="0" u="none" strike="noStrike" kern="1200" cap="all" spc="0" dirty="0">
                <a:solidFill>
                  <a:srgbClr val="000000"/>
                </a:solidFill>
                <a:uFillTx/>
                <a:latin typeface="Tw Cen MT" panose="020B0602020104020603" pitchFamily="34" charset="0"/>
                <a:ea typeface="Roboto" pitchFamily="2"/>
              </a:rPr>
              <a:t> </a:t>
            </a:r>
            <a:r>
              <a:rPr lang="de-DE" sz="4400" i="0" u="none" strike="noStrike" kern="1200" cap="all" spc="0" dirty="0" err="1">
                <a:solidFill>
                  <a:srgbClr val="000000"/>
                </a:solidFill>
                <a:uFillTx/>
                <a:latin typeface="Tw Cen MT" panose="020B0602020104020603" pitchFamily="34" charset="0"/>
                <a:ea typeface="Roboto" pitchFamily="2"/>
              </a:rPr>
              <a:t>machine</a:t>
            </a:r>
            <a:r>
              <a:rPr lang="de-DE" sz="4400" i="0" u="none" strike="noStrike" kern="1200" cap="all" spc="0" dirty="0">
                <a:solidFill>
                  <a:srgbClr val="000000"/>
                </a:solidFill>
                <a:uFillTx/>
                <a:latin typeface="Tw Cen MT" panose="020B0602020104020603" pitchFamily="34" charset="0"/>
                <a:ea typeface="Roboto" pitchFamily="2"/>
              </a:rPr>
              <a:t> </a:t>
            </a:r>
            <a:r>
              <a:rPr lang="de-DE" sz="4400" i="0" u="none" strike="noStrike" kern="1200" cap="all" spc="0" dirty="0" err="1">
                <a:solidFill>
                  <a:srgbClr val="000000"/>
                </a:solidFill>
                <a:uFillTx/>
                <a:latin typeface="Tw Cen MT" panose="020B0602020104020603" pitchFamily="34" charset="0"/>
                <a:ea typeface="Roboto" pitchFamily="2"/>
              </a:rPr>
              <a:t>learning</a:t>
            </a:r>
            <a:endParaRPr lang="en-US" sz="4400" cap="all" dirty="0">
              <a:latin typeface="Tw Cen MT" panose="020B06020201040206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de-DE" sz="1800" b="0" i="0" u="none" strike="noStrike" kern="1200" cap="none" spc="0" normalizeH="0" baseline="0" noProof="0" dirty="0">
              <a:ln>
                <a:noFill/>
              </a:ln>
              <a:solidFill>
                <a:srgbClr val="000000"/>
              </a:solidFill>
              <a:effectLst/>
              <a:uLnTx/>
              <a:uFillTx/>
              <a:latin typeface="Roboto" pitchFamily="2"/>
              <a:ea typeface="Roboto" pitchFamily="2"/>
              <a:cs typeface="+mn-cs"/>
            </a:endParaRPr>
          </a:p>
        </p:txBody>
      </p:sp>
    </p:spTree>
    <p:extLst>
      <p:ext uri="{BB962C8B-B14F-4D97-AF65-F5344CB8AC3E}">
        <p14:creationId xmlns:p14="http://schemas.microsoft.com/office/powerpoint/2010/main" val="3617341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a:extLst>
            <a:ext uri="{FF2B5EF4-FFF2-40B4-BE49-F238E27FC236}">
              <a16:creationId xmlns:a16="http://schemas.microsoft.com/office/drawing/2014/main" id="{4A13A261-70A8-77F6-0CBB-D09F29D80A8D}"/>
            </a:ext>
          </a:extLst>
        </p:cNvPr>
        <p:cNvGrpSpPr/>
        <p:nvPr/>
      </p:nvGrpSpPr>
      <p:grpSpPr>
        <a:xfrm>
          <a:off x="0" y="0"/>
          <a:ext cx="0" cy="0"/>
          <a:chOff x="0" y="0"/>
          <a:chExt cx="0" cy="0"/>
        </a:xfrm>
      </p:grpSpPr>
      <p:sp>
        <p:nvSpPr>
          <p:cNvPr id="2" name="Textfeld 5">
            <a:extLst>
              <a:ext uri="{FF2B5EF4-FFF2-40B4-BE49-F238E27FC236}">
                <a16:creationId xmlns:a16="http://schemas.microsoft.com/office/drawing/2014/main" id="{ADFC1412-2322-1881-E00F-0F86D95B2BE3}"/>
              </a:ext>
            </a:extLst>
          </p:cNvPr>
          <p:cNvSpPr txBox="1"/>
          <p:nvPr/>
        </p:nvSpPr>
        <p:spPr>
          <a:xfrm>
            <a:off x="1095983" y="80358"/>
            <a:ext cx="10000033" cy="5816977"/>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4800" i="0" u="none" strike="noStrike" kern="1200" cap="none" spc="0" baseline="0" dirty="0">
                <a:solidFill>
                  <a:srgbClr val="000000"/>
                </a:solidFill>
                <a:uFillTx/>
                <a:latin typeface="Tw Cen MT" panose="020B0602020104020603" pitchFamily="34" charset="0"/>
                <a:ea typeface="Roboto" pitchFamily="2"/>
              </a:rPr>
              <a:t> </a:t>
            </a:r>
            <a:endParaRPr lang="en-US" sz="4800" dirty="0">
              <a:solidFill>
                <a:srgbClr val="000000"/>
              </a:solidFill>
              <a:latin typeface="Tw Cen MT" panose="020B0602020104020603" pitchFamily="34" charset="0"/>
              <a:ea typeface="Roboto" pitchFamily="2"/>
            </a:endParaRP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3600" b="1" dirty="0">
                <a:solidFill>
                  <a:srgbClr val="000000"/>
                </a:solidFill>
                <a:latin typeface="Tw Cen MT" panose="020B0602020104020603" pitchFamily="34" charset="0"/>
                <a:ea typeface="Roboto" pitchFamily="2"/>
              </a:rPr>
              <a:t>Supervised learning</a:t>
            </a: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US" sz="3600" dirty="0">
              <a:solidFill>
                <a:srgbClr val="000000"/>
              </a:solidFill>
              <a:latin typeface="Tw Cen MT" panose="020B0602020104020603" pitchFamily="34" charset="0"/>
              <a:ea typeface="Roboto" pitchFamily="2"/>
            </a:endParaRP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US" sz="3600" dirty="0">
              <a:solidFill>
                <a:srgbClr val="000000"/>
              </a:solidFill>
              <a:latin typeface="Tw Cen MT" panose="020B0602020104020603" pitchFamily="34" charset="0"/>
              <a:ea typeface="Roboto" pitchFamily="2"/>
            </a:endParaRP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US" sz="3600" dirty="0">
              <a:solidFill>
                <a:srgbClr val="000000"/>
              </a:solidFill>
              <a:latin typeface="Tw Cen MT" panose="020B0602020104020603" pitchFamily="34" charset="0"/>
              <a:ea typeface="Roboto" pitchFamily="2"/>
            </a:endParaRP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3600" b="1" dirty="0">
                <a:solidFill>
                  <a:srgbClr val="000000"/>
                </a:solidFill>
                <a:latin typeface="Tw Cen MT" panose="020B0602020104020603" pitchFamily="34" charset="0"/>
                <a:ea typeface="Roboto" pitchFamily="2"/>
              </a:rPr>
              <a:t>Unsupervised learning</a:t>
            </a: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US" sz="3600" dirty="0">
              <a:solidFill>
                <a:srgbClr val="000000"/>
              </a:solidFill>
              <a:latin typeface="Tw Cen MT" panose="020B0602020104020603" pitchFamily="34" charset="0"/>
              <a:ea typeface="Roboto" pitchFamily="2"/>
            </a:endParaRP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US" sz="3600" dirty="0">
              <a:solidFill>
                <a:srgbClr val="000000"/>
              </a:solidFill>
              <a:latin typeface="Tw Cen MT" panose="020B0602020104020603" pitchFamily="34" charset="0"/>
              <a:ea typeface="Roboto" pitchFamily="2"/>
            </a:endParaRP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US" sz="3600" dirty="0">
              <a:solidFill>
                <a:srgbClr val="000000"/>
              </a:solidFill>
              <a:latin typeface="Tw Cen MT" panose="020B0602020104020603" pitchFamily="34" charset="0"/>
              <a:ea typeface="Roboto" pitchFamily="2"/>
            </a:endParaRP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3600" b="1" dirty="0">
                <a:solidFill>
                  <a:srgbClr val="000000"/>
                </a:solidFill>
                <a:latin typeface="Tw Cen MT" panose="020B0602020104020603" pitchFamily="34" charset="0"/>
                <a:ea typeface="Roboto" pitchFamily="2"/>
              </a:rPr>
              <a:t>Reinforcement learning</a:t>
            </a:r>
            <a:endParaRPr lang="en-US" sz="3600" b="1" dirty="0">
              <a:latin typeface="Tw Cen MT" panose="020B0602020104020603" pitchFamily="34" charset="0"/>
            </a:endParaRPr>
          </a:p>
        </p:txBody>
      </p:sp>
      <p:sp>
        <p:nvSpPr>
          <p:cNvPr id="3" name="Textfeld 2">
            <a:extLst>
              <a:ext uri="{FF2B5EF4-FFF2-40B4-BE49-F238E27FC236}">
                <a16:creationId xmlns:a16="http://schemas.microsoft.com/office/drawing/2014/main" id="{91EEB34E-A7B2-DB0E-E2A7-3DB12B9A2AC8}"/>
              </a:ext>
            </a:extLst>
          </p:cNvPr>
          <p:cNvSpPr txBox="1"/>
          <p:nvPr/>
        </p:nvSpPr>
        <p:spPr>
          <a:xfrm>
            <a:off x="1095981" y="1803150"/>
            <a:ext cx="6691167" cy="954107"/>
          </a:xfrm>
          <a:prstGeom prst="rect">
            <a:avLst/>
          </a:prstGeom>
          <a:noFill/>
        </p:spPr>
        <p:txBody>
          <a:bodyPr wrap="square" rtlCol="0">
            <a:spAutoFit/>
          </a:bodyPr>
          <a:lstStyle/>
          <a:p>
            <a:r>
              <a:rPr lang="de-DE" sz="2800" b="1" dirty="0" err="1">
                <a:latin typeface="Tw Cen MT" panose="020B0602020104020603" pitchFamily="34" charset="0"/>
              </a:rPr>
              <a:t>Algorithms</a:t>
            </a:r>
            <a:r>
              <a:rPr lang="de-DE" sz="2800" b="1" dirty="0">
                <a:latin typeface="Tw Cen MT" panose="020B0602020104020603" pitchFamily="34" charset="0"/>
              </a:rPr>
              <a:t>: </a:t>
            </a:r>
            <a:r>
              <a:rPr lang="de-DE" sz="2800" dirty="0">
                <a:latin typeface="Tw Cen MT" panose="020B0602020104020603" pitchFamily="34" charset="0"/>
              </a:rPr>
              <a:t>Linear Regression, </a:t>
            </a:r>
            <a:r>
              <a:rPr lang="de-DE" sz="2800" dirty="0" err="1">
                <a:latin typeface="Tw Cen MT" panose="020B0602020104020603" pitchFamily="34" charset="0"/>
              </a:rPr>
              <a:t>Decision</a:t>
            </a:r>
            <a:r>
              <a:rPr lang="de-DE" sz="2800" dirty="0">
                <a:latin typeface="Tw Cen MT" panose="020B0602020104020603" pitchFamily="34" charset="0"/>
              </a:rPr>
              <a:t> </a:t>
            </a:r>
            <a:r>
              <a:rPr lang="de-DE" sz="2800" dirty="0" err="1">
                <a:latin typeface="Tw Cen MT" panose="020B0602020104020603" pitchFamily="34" charset="0"/>
              </a:rPr>
              <a:t>Trees</a:t>
            </a:r>
            <a:r>
              <a:rPr lang="de-DE" sz="2800" dirty="0">
                <a:latin typeface="Tw Cen MT" panose="020B0602020104020603" pitchFamily="34" charset="0"/>
              </a:rPr>
              <a:t>, Support Vector Machines, </a:t>
            </a:r>
            <a:r>
              <a:rPr lang="de-DE" sz="2800" dirty="0" err="1">
                <a:latin typeface="Tw Cen MT" panose="020B0602020104020603" pitchFamily="34" charset="0"/>
              </a:rPr>
              <a:t>Neural</a:t>
            </a:r>
            <a:r>
              <a:rPr lang="de-DE" sz="2800" dirty="0">
                <a:latin typeface="Tw Cen MT" panose="020B0602020104020603" pitchFamily="34" charset="0"/>
              </a:rPr>
              <a:t> Networks</a:t>
            </a:r>
          </a:p>
        </p:txBody>
      </p:sp>
      <p:sp>
        <p:nvSpPr>
          <p:cNvPr id="4" name="Textfeld 3">
            <a:extLst>
              <a:ext uri="{FF2B5EF4-FFF2-40B4-BE49-F238E27FC236}">
                <a16:creationId xmlns:a16="http://schemas.microsoft.com/office/drawing/2014/main" id="{796E68EA-E9B0-E605-29C8-C4A8ABAE579F}"/>
              </a:ext>
            </a:extLst>
          </p:cNvPr>
          <p:cNvSpPr txBox="1"/>
          <p:nvPr/>
        </p:nvSpPr>
        <p:spPr>
          <a:xfrm>
            <a:off x="1095980" y="3850242"/>
            <a:ext cx="6504967" cy="954107"/>
          </a:xfrm>
          <a:prstGeom prst="rect">
            <a:avLst/>
          </a:prstGeom>
          <a:noFill/>
        </p:spPr>
        <p:txBody>
          <a:bodyPr wrap="square" rtlCol="0">
            <a:spAutoFit/>
          </a:bodyPr>
          <a:lstStyle/>
          <a:p>
            <a:r>
              <a:rPr lang="de-DE" sz="2800" b="1" dirty="0" err="1">
                <a:latin typeface="Tw Cen MT" panose="020B0602020104020603" pitchFamily="34" charset="0"/>
              </a:rPr>
              <a:t>Algorithms</a:t>
            </a:r>
            <a:r>
              <a:rPr lang="de-DE" sz="2800" b="1" dirty="0">
                <a:latin typeface="Tw Cen MT" panose="020B0602020104020603" pitchFamily="34" charset="0"/>
              </a:rPr>
              <a:t>: </a:t>
            </a:r>
            <a:r>
              <a:rPr lang="de-DE" sz="2800" dirty="0">
                <a:latin typeface="Tw Cen MT" panose="020B0602020104020603" pitchFamily="34" charset="0"/>
              </a:rPr>
              <a:t>K-</a:t>
            </a:r>
            <a:r>
              <a:rPr lang="de-DE" sz="2800" dirty="0" err="1">
                <a:latin typeface="Tw Cen MT" panose="020B0602020104020603" pitchFamily="34" charset="0"/>
              </a:rPr>
              <a:t>Means</a:t>
            </a:r>
            <a:r>
              <a:rPr lang="de-DE" sz="2800" dirty="0">
                <a:latin typeface="Tw Cen MT" panose="020B0602020104020603" pitchFamily="34" charset="0"/>
              </a:rPr>
              <a:t>, </a:t>
            </a:r>
            <a:r>
              <a:rPr lang="de-DE" sz="2800" dirty="0" err="1">
                <a:latin typeface="Tw Cen MT" panose="020B0602020104020603" pitchFamily="34" charset="0"/>
              </a:rPr>
              <a:t>Principal</a:t>
            </a:r>
            <a:r>
              <a:rPr lang="de-DE" sz="2800" dirty="0">
                <a:latin typeface="Tw Cen MT" panose="020B0602020104020603" pitchFamily="34" charset="0"/>
              </a:rPr>
              <a:t> </a:t>
            </a:r>
            <a:r>
              <a:rPr lang="de-DE" sz="2800" dirty="0" err="1">
                <a:latin typeface="Tw Cen MT" panose="020B0602020104020603" pitchFamily="34" charset="0"/>
              </a:rPr>
              <a:t>Component</a:t>
            </a:r>
            <a:r>
              <a:rPr lang="de-DE" sz="2800" dirty="0">
                <a:latin typeface="Tw Cen MT" panose="020B0602020104020603" pitchFamily="34" charset="0"/>
              </a:rPr>
              <a:t> Analysis, </a:t>
            </a:r>
            <a:r>
              <a:rPr lang="de-DE" sz="2800" dirty="0" err="1">
                <a:latin typeface="Tw Cen MT" panose="020B0602020104020603" pitchFamily="34" charset="0"/>
              </a:rPr>
              <a:t>Neural</a:t>
            </a:r>
            <a:r>
              <a:rPr lang="de-DE" sz="2800" dirty="0">
                <a:latin typeface="Tw Cen MT" panose="020B0602020104020603" pitchFamily="34" charset="0"/>
              </a:rPr>
              <a:t> Networks</a:t>
            </a:r>
          </a:p>
        </p:txBody>
      </p:sp>
      <p:sp>
        <p:nvSpPr>
          <p:cNvPr id="5" name="Textfeld 4">
            <a:extLst>
              <a:ext uri="{FF2B5EF4-FFF2-40B4-BE49-F238E27FC236}">
                <a16:creationId xmlns:a16="http://schemas.microsoft.com/office/drawing/2014/main" id="{236ABCA2-A945-885E-8F4F-0B65247C75D8}"/>
              </a:ext>
            </a:extLst>
          </p:cNvPr>
          <p:cNvSpPr txBox="1"/>
          <p:nvPr/>
        </p:nvSpPr>
        <p:spPr>
          <a:xfrm>
            <a:off x="1095979" y="5823535"/>
            <a:ext cx="6504967" cy="954107"/>
          </a:xfrm>
          <a:prstGeom prst="rect">
            <a:avLst/>
          </a:prstGeom>
          <a:noFill/>
        </p:spPr>
        <p:txBody>
          <a:bodyPr wrap="square" rtlCol="0">
            <a:spAutoFit/>
          </a:bodyPr>
          <a:lstStyle/>
          <a:p>
            <a:r>
              <a:rPr lang="de-DE" sz="2800" b="1" dirty="0" err="1">
                <a:latin typeface="Tw Cen MT" panose="020B0602020104020603" pitchFamily="34" charset="0"/>
              </a:rPr>
              <a:t>Algorithms</a:t>
            </a:r>
            <a:r>
              <a:rPr lang="de-DE" sz="2800" b="1" dirty="0">
                <a:latin typeface="Tw Cen MT" panose="020B0602020104020603" pitchFamily="34" charset="0"/>
              </a:rPr>
              <a:t>: </a:t>
            </a:r>
            <a:r>
              <a:rPr lang="de-DE" sz="2800" dirty="0">
                <a:latin typeface="Tw Cen MT" panose="020B0602020104020603" pitchFamily="34" charset="0"/>
              </a:rPr>
              <a:t>Q-Learning, Monte Carlo </a:t>
            </a:r>
            <a:r>
              <a:rPr lang="de-DE" sz="2800" dirty="0" err="1">
                <a:latin typeface="Tw Cen MT" panose="020B0602020104020603" pitchFamily="34" charset="0"/>
              </a:rPr>
              <a:t>Tree</a:t>
            </a:r>
            <a:r>
              <a:rPr lang="de-DE" sz="2800" dirty="0">
                <a:latin typeface="Tw Cen MT" panose="020B0602020104020603" pitchFamily="34" charset="0"/>
              </a:rPr>
              <a:t> Search, </a:t>
            </a:r>
            <a:r>
              <a:rPr lang="de-DE" sz="2800" dirty="0" err="1">
                <a:latin typeface="Tw Cen MT" panose="020B0602020104020603" pitchFamily="34" charset="0"/>
              </a:rPr>
              <a:t>Neural</a:t>
            </a:r>
            <a:r>
              <a:rPr lang="de-DE" sz="2800" dirty="0">
                <a:latin typeface="Tw Cen MT" panose="020B0602020104020603" pitchFamily="34" charset="0"/>
              </a:rPr>
              <a:t> Networks</a:t>
            </a:r>
          </a:p>
        </p:txBody>
      </p:sp>
      <p:sp>
        <p:nvSpPr>
          <p:cNvPr id="6" name="Textfeld 5">
            <a:extLst>
              <a:ext uri="{FF2B5EF4-FFF2-40B4-BE49-F238E27FC236}">
                <a16:creationId xmlns:a16="http://schemas.microsoft.com/office/drawing/2014/main" id="{FB77FAA6-C1BF-BBAC-AD7B-BDE421A0C61C}"/>
              </a:ext>
            </a:extLst>
          </p:cNvPr>
          <p:cNvSpPr txBox="1"/>
          <p:nvPr/>
        </p:nvSpPr>
        <p:spPr>
          <a:xfrm>
            <a:off x="1095982" y="80358"/>
            <a:ext cx="10000033" cy="646331"/>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i="0" u="none" strike="noStrike" kern="1200" cap="all" spc="0" dirty="0">
                <a:solidFill>
                  <a:srgbClr val="000000"/>
                </a:solidFill>
                <a:uFillTx/>
                <a:latin typeface="Tw Cen MT" panose="020B0602020104020603" pitchFamily="34" charset="0"/>
                <a:ea typeface="Roboto" pitchFamily="2"/>
              </a:rPr>
              <a:t>Types </a:t>
            </a:r>
            <a:r>
              <a:rPr lang="de-DE" sz="3600" i="0" u="none" strike="noStrike" kern="1200" cap="all" spc="0" dirty="0" err="1">
                <a:solidFill>
                  <a:srgbClr val="000000"/>
                </a:solidFill>
                <a:uFillTx/>
                <a:latin typeface="Tw Cen MT" panose="020B0602020104020603" pitchFamily="34" charset="0"/>
                <a:ea typeface="Roboto" pitchFamily="2"/>
              </a:rPr>
              <a:t>of</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machine</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learning</a:t>
            </a:r>
            <a:endParaRPr lang="en-US" sz="3600" cap="all" dirty="0">
              <a:solidFill>
                <a:srgbClr val="000000"/>
              </a:solidFill>
              <a:latin typeface="Tw Cen MT" panose="020B0602020104020603" pitchFamily="34" charset="0"/>
              <a:ea typeface="Roboto" pitchFamily="2"/>
            </a:endParaRPr>
          </a:p>
        </p:txBody>
      </p:sp>
    </p:spTree>
    <p:extLst>
      <p:ext uri="{BB962C8B-B14F-4D97-AF65-F5344CB8AC3E}">
        <p14:creationId xmlns:p14="http://schemas.microsoft.com/office/powerpoint/2010/main" val="14115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212"/>
          <p:cNvSpPr/>
          <p:nvPr/>
        </p:nvSpPr>
        <p:spPr>
          <a:xfrm>
            <a:off x="219307" y="2223340"/>
            <a:ext cx="11753385" cy="286232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u="sng" dirty="0">
                <a:solidFill>
                  <a:schemeClr val="hlink"/>
                </a:solidFill>
                <a:latin typeface="Tw Cen MT" panose="020B0602020104020603" pitchFamily="34" charset="0"/>
                <a:ea typeface="Arial"/>
                <a:cs typeface="Arial"/>
                <a:sym typeface="Arial"/>
                <a:hlinkClick r:id="rId3"/>
              </a:rPr>
              <a:t>Link FU-Box</a:t>
            </a:r>
            <a:r>
              <a:rPr lang="en-US" sz="3600" u="sng" dirty="0">
                <a:solidFill>
                  <a:schemeClr val="hlink"/>
                </a:solidFill>
                <a:latin typeface="Tw Cen MT" panose="020B0602020104020603" pitchFamily="34" charset="0"/>
                <a:ea typeface="Arial"/>
                <a:cs typeface="Arial"/>
                <a:sym typeface="Arial"/>
              </a:rPr>
              <a:t>: …</a:t>
            </a:r>
            <a:endParaRPr sz="4800" dirty="0">
              <a:solidFill>
                <a:schemeClr val="dk2"/>
              </a:solidFill>
              <a:latin typeface="Tw Cen MT" panose="020B0602020104020603" pitchFamily="34" charset="0"/>
              <a:ea typeface="Arial"/>
              <a:cs typeface="Arial"/>
              <a:sym typeface="Arial"/>
            </a:endParaRPr>
          </a:p>
          <a:p>
            <a:pPr marL="0" marR="0" lvl="0" indent="0" algn="ctr" rtl="0">
              <a:spcBef>
                <a:spcPts val="0"/>
              </a:spcBef>
              <a:spcAft>
                <a:spcPts val="0"/>
              </a:spcAft>
              <a:buNone/>
            </a:pPr>
            <a:endParaRPr sz="3600" u="sng" dirty="0">
              <a:solidFill>
                <a:schemeClr val="hlink"/>
              </a:solidFill>
              <a:latin typeface="Tw Cen MT" panose="020B0602020104020603" pitchFamily="34" charset="0"/>
              <a:ea typeface="Arial"/>
              <a:cs typeface="Arial"/>
              <a:sym typeface="Arial"/>
              <a:hlinkClick r:id="rId4"/>
            </a:endParaRPr>
          </a:p>
          <a:p>
            <a:pPr marL="0" marR="0" lvl="0" indent="0" algn="ctr" rtl="0">
              <a:spcBef>
                <a:spcPts val="0"/>
              </a:spcBef>
              <a:spcAft>
                <a:spcPts val="0"/>
              </a:spcAft>
              <a:buNone/>
            </a:pPr>
            <a:endParaRPr sz="3600" u="sng" dirty="0">
              <a:solidFill>
                <a:schemeClr val="hlink"/>
              </a:solidFill>
              <a:latin typeface="Tw Cen MT" panose="020B0602020104020603" pitchFamily="34" charset="0"/>
              <a:ea typeface="Arial"/>
              <a:cs typeface="Arial"/>
              <a:sym typeface="Arial"/>
              <a:hlinkClick r:id="rId4"/>
            </a:endParaRPr>
          </a:p>
          <a:p>
            <a:pPr marL="0" marR="0" lvl="0" indent="0" algn="ctr" rtl="0">
              <a:spcBef>
                <a:spcPts val="0"/>
              </a:spcBef>
              <a:spcAft>
                <a:spcPts val="0"/>
              </a:spcAft>
              <a:buNone/>
            </a:pPr>
            <a:r>
              <a:rPr lang="en-US" sz="3600" u="sng" dirty="0">
                <a:solidFill>
                  <a:schemeClr val="hlink"/>
                </a:solidFill>
                <a:latin typeface="Tw Cen MT" panose="020B0602020104020603" pitchFamily="34" charset="0"/>
                <a:ea typeface="Arial"/>
                <a:cs typeface="Arial"/>
                <a:sym typeface="Arial"/>
                <a:hlinkClick r:id="rId4"/>
              </a:rPr>
              <a:t>Link Webex:</a:t>
            </a:r>
            <a:r>
              <a:rPr lang="en-US" sz="3600" u="sng" dirty="0">
                <a:solidFill>
                  <a:schemeClr val="hlink"/>
                </a:solidFill>
                <a:latin typeface="Tw Cen MT" panose="020B0602020104020603" pitchFamily="34" charset="0"/>
                <a:ea typeface="Arial"/>
                <a:cs typeface="Arial"/>
                <a:sym typeface="Arial"/>
              </a:rPr>
              <a:t> …</a:t>
            </a:r>
            <a:endParaRPr sz="3600" dirty="0">
              <a:solidFill>
                <a:schemeClr val="dk2"/>
              </a:solidFill>
              <a:latin typeface="Tw Cen MT" panose="020B0602020104020603" pitchFamily="34" charset="0"/>
              <a:ea typeface="Arial"/>
              <a:cs typeface="Arial"/>
              <a:sym typeface="Arial"/>
            </a:endParaRPr>
          </a:p>
          <a:p>
            <a:pPr marL="0" marR="0" lvl="0" indent="0" algn="ctr" rtl="0">
              <a:spcBef>
                <a:spcPts val="0"/>
              </a:spcBef>
              <a:spcAft>
                <a:spcPts val="0"/>
              </a:spcAft>
              <a:buNone/>
            </a:pPr>
            <a:endParaRPr sz="3600" u="sng" dirty="0">
              <a:solidFill>
                <a:schemeClr val="hlink"/>
              </a:solidFill>
              <a:latin typeface="Arial"/>
              <a:ea typeface="Arial"/>
              <a:cs typeface="Arial"/>
              <a:sym typeface="Arial"/>
              <a:hlinkClick r:id="rId3"/>
            </a:endParaRPr>
          </a:p>
        </p:txBody>
      </p:sp>
      <p:sp>
        <p:nvSpPr>
          <p:cNvPr id="1225" name="Google Shape;1225;p212"/>
          <p:cNvSpPr txBox="1"/>
          <p:nvPr/>
        </p:nvSpPr>
        <p:spPr>
          <a:xfrm>
            <a:off x="505339" y="483535"/>
            <a:ext cx="11084560" cy="65659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all" dirty="0">
                <a:solidFill>
                  <a:srgbClr val="000000"/>
                </a:solidFill>
                <a:latin typeface="Tw Cen MT" panose="020B0602020104020603" pitchFamily="34" charset="0"/>
                <a:ea typeface="Arial"/>
                <a:cs typeface="Arial"/>
                <a:sym typeface="Arial"/>
              </a:rPr>
              <a:t>Let’s connect</a:t>
            </a:r>
            <a:endParaRPr cap="all" dirty="0">
              <a:latin typeface="Tw Cen MT" panose="020B0602020104020603"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a:extLst>
            <a:ext uri="{FF2B5EF4-FFF2-40B4-BE49-F238E27FC236}">
              <a16:creationId xmlns:a16="http://schemas.microsoft.com/office/drawing/2014/main" id="{779C66DB-C9DF-C6C6-903C-825C4CF4EBCA}"/>
            </a:ext>
          </a:extLst>
        </p:cNvPr>
        <p:cNvGrpSpPr/>
        <p:nvPr/>
      </p:nvGrpSpPr>
      <p:grpSpPr>
        <a:xfrm>
          <a:off x="0" y="0"/>
          <a:ext cx="0" cy="0"/>
          <a:chOff x="0" y="0"/>
          <a:chExt cx="0" cy="0"/>
        </a:xfrm>
      </p:grpSpPr>
      <p:pic>
        <p:nvPicPr>
          <p:cNvPr id="5" name="Grafik 4" descr="Ein Bild, das Text, Screenshot, Schrift, Grafiken enthält.&#10;&#10;KI-generierte Inhalte können fehlerhaft sein.">
            <a:extLst>
              <a:ext uri="{FF2B5EF4-FFF2-40B4-BE49-F238E27FC236}">
                <a16:creationId xmlns:a16="http://schemas.microsoft.com/office/drawing/2014/main" id="{87BAC332-F5E7-D3C6-2917-4CF257773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06" y="1241448"/>
            <a:ext cx="7739600" cy="5536194"/>
          </a:xfrm>
          <a:prstGeom prst="rect">
            <a:avLst/>
          </a:prstGeom>
        </p:spPr>
      </p:pic>
      <p:sp>
        <p:nvSpPr>
          <p:cNvPr id="3" name="Textfeld 5">
            <a:extLst>
              <a:ext uri="{FF2B5EF4-FFF2-40B4-BE49-F238E27FC236}">
                <a16:creationId xmlns:a16="http://schemas.microsoft.com/office/drawing/2014/main" id="{1E2EAA46-C211-0DAA-2D4D-706B54006B69}"/>
              </a:ext>
            </a:extLst>
          </p:cNvPr>
          <p:cNvSpPr txBox="1"/>
          <p:nvPr/>
        </p:nvSpPr>
        <p:spPr>
          <a:xfrm>
            <a:off x="1095982" y="80358"/>
            <a:ext cx="10000033" cy="646331"/>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i="0" u="none" strike="noStrike" kern="1200" cap="all" spc="0" dirty="0">
                <a:solidFill>
                  <a:srgbClr val="000000"/>
                </a:solidFill>
                <a:uFillTx/>
                <a:latin typeface="Tw Cen MT" panose="020B0602020104020603" pitchFamily="34" charset="0"/>
                <a:ea typeface="Roboto" pitchFamily="2"/>
              </a:rPr>
              <a:t>Types </a:t>
            </a:r>
            <a:r>
              <a:rPr lang="de-DE" sz="3600" i="0" u="none" strike="noStrike" kern="1200" cap="all" spc="0" dirty="0" err="1">
                <a:solidFill>
                  <a:srgbClr val="000000"/>
                </a:solidFill>
                <a:uFillTx/>
                <a:latin typeface="Tw Cen MT" panose="020B0602020104020603" pitchFamily="34" charset="0"/>
                <a:ea typeface="Roboto" pitchFamily="2"/>
              </a:rPr>
              <a:t>of</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machine</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learning</a:t>
            </a:r>
            <a:endParaRPr lang="en-US" sz="3600" cap="all" dirty="0">
              <a:solidFill>
                <a:srgbClr val="000000"/>
              </a:solidFill>
              <a:latin typeface="Tw Cen MT" panose="020B0602020104020603" pitchFamily="34" charset="0"/>
              <a:ea typeface="Roboto" pitchFamily="2"/>
            </a:endParaRPr>
          </a:p>
        </p:txBody>
      </p:sp>
    </p:spTree>
    <p:extLst>
      <p:ext uri="{BB962C8B-B14F-4D97-AF65-F5344CB8AC3E}">
        <p14:creationId xmlns:p14="http://schemas.microsoft.com/office/powerpoint/2010/main" val="11395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a:extLst>
            <a:ext uri="{FF2B5EF4-FFF2-40B4-BE49-F238E27FC236}">
              <a16:creationId xmlns:a16="http://schemas.microsoft.com/office/drawing/2014/main" id="{BD967EEE-F5F8-8DA4-3EA4-14BBA9FA1CE6}"/>
            </a:ext>
          </a:extLst>
        </p:cNvPr>
        <p:cNvGrpSpPr/>
        <p:nvPr/>
      </p:nvGrpSpPr>
      <p:grpSpPr>
        <a:xfrm>
          <a:off x="0" y="0"/>
          <a:ext cx="0" cy="0"/>
          <a:chOff x="0" y="0"/>
          <a:chExt cx="0" cy="0"/>
        </a:xfrm>
      </p:grpSpPr>
      <p:sp>
        <p:nvSpPr>
          <p:cNvPr id="3" name="Textfeld 5">
            <a:extLst>
              <a:ext uri="{FF2B5EF4-FFF2-40B4-BE49-F238E27FC236}">
                <a16:creationId xmlns:a16="http://schemas.microsoft.com/office/drawing/2014/main" id="{88734575-80C0-57F5-1520-424D9DD68087}"/>
              </a:ext>
            </a:extLst>
          </p:cNvPr>
          <p:cNvSpPr txBox="1"/>
          <p:nvPr/>
        </p:nvSpPr>
        <p:spPr>
          <a:xfrm>
            <a:off x="1095982" y="80358"/>
            <a:ext cx="10000033" cy="646331"/>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sz="1800" b="0" i="0" u="none" strike="noStrike" kern="0" cap="none" spc="0" baseline="0">
                <a:solidFill>
                  <a:srgbClr val="000000"/>
                </a:solidFill>
                <a:uFillTx/>
              </a:defRPr>
            </a:pP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Types </a:t>
            </a:r>
            <a:r>
              <a:rPr kumimoji="0" lang="de-DE" sz="3600" b="0" i="0" u="none" strike="noStrike" kern="1200" cap="all" spc="0" normalizeH="0" baseline="0" noProof="0" dirty="0" err="1">
                <a:ln>
                  <a:noFill/>
                </a:ln>
                <a:solidFill>
                  <a:srgbClr val="000000"/>
                </a:solidFill>
                <a:effectLst/>
                <a:uLnTx/>
                <a:uFillTx/>
                <a:latin typeface="Tw Cen MT" panose="020B0602020104020603" pitchFamily="34" charset="0"/>
                <a:ea typeface="Roboto" pitchFamily="2"/>
                <a:cs typeface="+mn-cs"/>
              </a:rPr>
              <a:t>of</a:t>
            </a: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 </a:t>
            </a:r>
            <a:r>
              <a:rPr kumimoji="0" lang="de-DE" sz="3600" b="0" i="0" u="none" strike="noStrike" kern="1200" cap="all" spc="0" normalizeH="0" baseline="0" noProof="0" dirty="0" err="1">
                <a:ln>
                  <a:noFill/>
                </a:ln>
                <a:solidFill>
                  <a:srgbClr val="000000"/>
                </a:solidFill>
                <a:effectLst/>
                <a:uLnTx/>
                <a:uFillTx/>
                <a:latin typeface="Tw Cen MT" panose="020B0602020104020603" pitchFamily="34" charset="0"/>
                <a:ea typeface="Roboto" pitchFamily="2"/>
                <a:cs typeface="+mn-cs"/>
              </a:rPr>
              <a:t>machine</a:t>
            </a: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 </a:t>
            </a:r>
            <a:r>
              <a:rPr kumimoji="0" lang="de-DE" sz="3600" b="0" i="0" u="none" strike="noStrike" kern="1200" cap="all" spc="0" normalizeH="0" baseline="0" noProof="0" dirty="0" err="1">
                <a:ln>
                  <a:noFill/>
                </a:ln>
                <a:solidFill>
                  <a:srgbClr val="000000"/>
                </a:solidFill>
                <a:effectLst/>
                <a:uLnTx/>
                <a:uFillTx/>
                <a:latin typeface="Tw Cen MT" panose="020B0602020104020603" pitchFamily="34" charset="0"/>
                <a:ea typeface="Roboto" pitchFamily="2"/>
                <a:cs typeface="+mn-cs"/>
              </a:rPr>
              <a:t>learning</a:t>
            </a:r>
            <a:endParaRPr kumimoji="0" lang="en-US" sz="3600" b="0" i="0" u="none" strike="noStrike" kern="0" cap="all" spc="0" normalizeH="0" baseline="0" noProof="0" dirty="0">
              <a:ln>
                <a:noFill/>
              </a:ln>
              <a:solidFill>
                <a:srgbClr val="000000"/>
              </a:solidFill>
              <a:effectLst/>
              <a:uLnTx/>
              <a:uFillTx/>
              <a:latin typeface="Tw Cen MT" panose="020B0602020104020603" pitchFamily="34" charset="0"/>
              <a:ea typeface="Roboto" pitchFamily="2"/>
              <a:cs typeface="+mn-cs"/>
            </a:endParaRPr>
          </a:p>
        </p:txBody>
      </p:sp>
      <p:pic>
        <p:nvPicPr>
          <p:cNvPr id="2" name="Google Shape;527;p74">
            <a:extLst>
              <a:ext uri="{FF2B5EF4-FFF2-40B4-BE49-F238E27FC236}">
                <a16:creationId xmlns:a16="http://schemas.microsoft.com/office/drawing/2014/main" id="{3C2A8F22-14A8-3631-58A0-E7C6A0978E1F}"/>
              </a:ext>
            </a:extLst>
          </p:cNvPr>
          <p:cNvPicPr preferRelativeResize="0"/>
          <p:nvPr/>
        </p:nvPicPr>
        <p:blipFill rotWithShape="1">
          <a:blip r:embed="rId4">
            <a:alphaModFix/>
          </a:blip>
          <a:srcRect/>
          <a:stretch/>
        </p:blipFill>
        <p:spPr>
          <a:xfrm>
            <a:off x="256032" y="1928304"/>
            <a:ext cx="7105650" cy="4432300"/>
          </a:xfrm>
          <a:prstGeom prst="rect">
            <a:avLst/>
          </a:prstGeom>
          <a:noFill/>
          <a:ln>
            <a:noFill/>
          </a:ln>
        </p:spPr>
      </p:pic>
    </p:spTree>
    <p:extLst>
      <p:ext uri="{BB962C8B-B14F-4D97-AF65-F5344CB8AC3E}">
        <p14:creationId xmlns:p14="http://schemas.microsoft.com/office/powerpoint/2010/main" val="671853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a:extLst>
            <a:ext uri="{FF2B5EF4-FFF2-40B4-BE49-F238E27FC236}">
              <a16:creationId xmlns:a16="http://schemas.microsoft.com/office/drawing/2014/main" id="{F8D3154A-C1F5-51D2-014B-3282B10D3389}"/>
            </a:ext>
          </a:extLst>
        </p:cNvPr>
        <p:cNvGrpSpPr/>
        <p:nvPr/>
      </p:nvGrpSpPr>
      <p:grpSpPr>
        <a:xfrm>
          <a:off x="0" y="0"/>
          <a:ext cx="0" cy="0"/>
          <a:chOff x="0" y="0"/>
          <a:chExt cx="0" cy="0"/>
        </a:xfrm>
      </p:grpSpPr>
      <p:sp>
        <p:nvSpPr>
          <p:cNvPr id="2" name="Textfeld 5">
            <a:extLst>
              <a:ext uri="{FF2B5EF4-FFF2-40B4-BE49-F238E27FC236}">
                <a16:creationId xmlns:a16="http://schemas.microsoft.com/office/drawing/2014/main" id="{7B07977F-8C1F-585E-8CA6-F58BAE1A41D2}"/>
              </a:ext>
            </a:extLst>
          </p:cNvPr>
          <p:cNvSpPr txBox="1"/>
          <p:nvPr/>
        </p:nvSpPr>
        <p:spPr>
          <a:xfrm>
            <a:off x="1095983" y="80358"/>
            <a:ext cx="10000033" cy="2492990"/>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sz="1800" b="0" i="0" u="none" strike="noStrike" kern="0" cap="none" spc="0" baseline="0">
                <a:solidFill>
                  <a:srgbClr val="000000"/>
                </a:solidFill>
                <a:uFillTx/>
              </a:defRPr>
            </a:pPr>
            <a:r>
              <a:rPr kumimoji="0" lang="de-DE" sz="4800" b="0" i="0" u="none" strike="noStrike" kern="1200" cap="none" spc="0" normalizeH="0" baseline="0" noProof="0" dirty="0">
                <a:ln>
                  <a:noFill/>
                </a:ln>
                <a:solidFill>
                  <a:srgbClr val="000000"/>
                </a:solidFill>
                <a:effectLst/>
                <a:uLnTx/>
                <a:uFillTx/>
                <a:latin typeface="Tw Cen MT" panose="020B0602020104020603" pitchFamily="34" charset="0"/>
                <a:ea typeface="Roboto" pitchFamily="2"/>
                <a:cs typeface="+mn-cs"/>
              </a:rPr>
              <a:t> </a:t>
            </a:r>
          </a:p>
          <a:p>
            <a:pPr marL="0" marR="0" lvl="0" indent="0" algn="l" defTabSz="914400" rtl="0" eaLnBrk="1" fontAlgn="auto" latinLnBrk="0" hangingPunct="1">
              <a:lnSpc>
                <a:spcPct val="100000"/>
              </a:lnSpc>
              <a:spcBef>
                <a:spcPts val="0"/>
              </a:spcBef>
              <a:spcAft>
                <a:spcPts val="0"/>
              </a:spcAft>
              <a:buClrTx/>
              <a:buSzPct val="100000"/>
              <a:buFontTx/>
              <a:buNone/>
              <a:tabLst/>
              <a:defRPr sz="1800" b="0" i="0" u="none" strike="noStrike" kern="0" cap="none" spc="0" baseline="0">
                <a:solidFill>
                  <a:srgbClr val="000000"/>
                </a:solidFill>
                <a:uFillTx/>
              </a:defRPr>
            </a:pPr>
            <a:endParaRPr kumimoji="0" lang="de-DE" sz="2400" b="0" i="0" u="none" strike="noStrike" kern="1200" cap="none" spc="0" normalizeH="0" baseline="0" noProof="0" dirty="0">
              <a:ln>
                <a:noFill/>
              </a:ln>
              <a:solidFill>
                <a:srgbClr val="000000"/>
              </a:solidFill>
              <a:effectLst/>
              <a:uLnTx/>
              <a:uFillTx/>
              <a:latin typeface="Tw Cen MT" panose="020B0602020104020603" pitchFamily="34" charset="0"/>
              <a:ea typeface="Roboto" pitchFamily="2"/>
              <a:cs typeface="+mn-cs"/>
            </a:endParaRPr>
          </a:p>
          <a:p>
            <a:pPr marL="342900" marR="0" lvl="0" indent="-342900" algn="l" defTabSz="9144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3600" b="0" i="0" u="none" strike="noStrike" kern="0" cap="none" spc="0" normalizeH="0" baseline="0" noProof="0" dirty="0">
                <a:ln>
                  <a:noFill/>
                </a:ln>
                <a:solidFill>
                  <a:srgbClr val="000000"/>
                </a:solidFill>
                <a:effectLst/>
                <a:uLnTx/>
                <a:uFillTx/>
                <a:latin typeface="Tw Cen MT" panose="020B0602020104020603" pitchFamily="34" charset="0"/>
                <a:ea typeface="Roboto" pitchFamily="2"/>
                <a:cs typeface="+mn-cs"/>
              </a:rPr>
              <a:t>Supervised learning </a:t>
            </a:r>
          </a:p>
          <a:p>
            <a:pPr marL="0" marR="0" lvl="0" indent="0" algn="l" defTabSz="914400" rtl="0" eaLnBrk="1" fontAlgn="auto" latinLnBrk="0" hangingPunct="1">
              <a:lnSpc>
                <a:spcPct val="100000"/>
              </a:lnSpc>
              <a:spcBef>
                <a:spcPts val="0"/>
              </a:spcBef>
              <a:spcAft>
                <a:spcPts val="0"/>
              </a:spcAft>
              <a:buClrTx/>
              <a:buSzPct val="100000"/>
              <a:buFontTx/>
              <a:buNone/>
              <a:tabLst/>
              <a:defRPr sz="1800" b="0" i="0" u="none" strike="noStrike" kern="0" cap="none" spc="0" baseline="0">
                <a:solidFill>
                  <a:srgbClr val="000000"/>
                </a:solidFill>
                <a:uFillTx/>
              </a:defRPr>
            </a:pPr>
            <a:endParaRPr kumimoji="0" lang="en-US" sz="2400" b="0" i="0" u="none" strike="noStrike" kern="0" cap="none" spc="0" normalizeH="0" baseline="0" noProof="0" dirty="0">
              <a:ln>
                <a:noFill/>
              </a:ln>
              <a:solidFill>
                <a:srgbClr val="000000"/>
              </a:solidFill>
              <a:effectLst/>
              <a:uLnTx/>
              <a:uFillTx/>
              <a:latin typeface="Tw Cen MT" panose="020B0602020104020603" pitchFamily="34" charset="0"/>
              <a:ea typeface="Roboto" pitchFamily="2"/>
              <a:cs typeface="+mn-cs"/>
            </a:endParaRPr>
          </a:p>
          <a:p>
            <a:pPr marL="342900" marR="0" lvl="0" indent="-342900" algn="l" defTabSz="9144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2400" b="0" i="0" u="none" strike="noStrike" kern="0" cap="none" spc="0" normalizeH="0" baseline="0" noProof="0" dirty="0">
                <a:ln>
                  <a:noFill/>
                </a:ln>
                <a:solidFill>
                  <a:srgbClr val="000000"/>
                </a:solidFill>
                <a:effectLst/>
                <a:uLnTx/>
                <a:uFillTx/>
                <a:latin typeface="Tw Cen MT" panose="020B0602020104020603" pitchFamily="34" charset="0"/>
                <a:ea typeface="Roboto" pitchFamily="2"/>
                <a:cs typeface="+mn-cs"/>
              </a:rPr>
              <a:t>Uses labeled input data </a:t>
            </a:r>
            <a:r>
              <a:rPr kumimoji="0" lang="en-US" sz="2400" b="1" i="0" u="none" strike="noStrike" kern="0" cap="none" spc="0" normalizeH="0" baseline="0" noProof="0" dirty="0">
                <a:ln>
                  <a:noFill/>
                </a:ln>
                <a:solidFill>
                  <a:srgbClr val="000000"/>
                </a:solidFill>
                <a:effectLst/>
                <a:uLnTx/>
                <a:uFillTx/>
                <a:latin typeface="Tw Cen MT" panose="020B0602020104020603" pitchFamily="34" charset="0"/>
                <a:ea typeface="Roboto" pitchFamily="2"/>
                <a:cs typeface="+mn-cs"/>
              </a:rPr>
              <a:t>(features) </a:t>
            </a:r>
            <a:r>
              <a:rPr kumimoji="0" lang="en-US" sz="2400" b="0" i="0" u="none" strike="noStrike" kern="0" cap="none" spc="0" normalizeH="0" baseline="0" noProof="0" dirty="0">
                <a:ln>
                  <a:noFill/>
                </a:ln>
                <a:solidFill>
                  <a:srgbClr val="000000"/>
                </a:solidFill>
                <a:effectLst/>
                <a:uLnTx/>
                <a:uFillTx/>
                <a:latin typeface="Tw Cen MT" panose="020B0602020104020603" pitchFamily="34" charset="0"/>
                <a:ea typeface="Roboto" pitchFamily="2"/>
                <a:cs typeface="+mn-cs"/>
              </a:rPr>
              <a:t>for the training process of the model</a:t>
            </a:r>
          </a:p>
        </p:txBody>
      </p:sp>
      <p:sp>
        <p:nvSpPr>
          <p:cNvPr id="3" name="Textfeld 5">
            <a:extLst>
              <a:ext uri="{FF2B5EF4-FFF2-40B4-BE49-F238E27FC236}">
                <a16:creationId xmlns:a16="http://schemas.microsoft.com/office/drawing/2014/main" id="{6640BE20-B226-C822-0F45-9594FC48F0A5}"/>
              </a:ext>
            </a:extLst>
          </p:cNvPr>
          <p:cNvSpPr txBox="1"/>
          <p:nvPr/>
        </p:nvSpPr>
        <p:spPr>
          <a:xfrm>
            <a:off x="1095982" y="80358"/>
            <a:ext cx="10000033" cy="646331"/>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sz="1800" b="0" i="0" u="none" strike="noStrike" kern="0" cap="none" spc="0" baseline="0">
                <a:solidFill>
                  <a:srgbClr val="000000"/>
                </a:solidFill>
                <a:uFillTx/>
              </a:defRPr>
            </a:pP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Types </a:t>
            </a:r>
            <a:r>
              <a:rPr kumimoji="0" lang="de-DE" sz="3600" b="0" i="0" u="none" strike="noStrike" kern="1200" cap="all" spc="0" normalizeH="0" baseline="0" noProof="0" dirty="0" err="1">
                <a:ln>
                  <a:noFill/>
                </a:ln>
                <a:solidFill>
                  <a:srgbClr val="000000"/>
                </a:solidFill>
                <a:effectLst/>
                <a:uLnTx/>
                <a:uFillTx/>
                <a:latin typeface="Tw Cen MT" panose="020B0602020104020603" pitchFamily="34" charset="0"/>
                <a:ea typeface="Roboto" pitchFamily="2"/>
                <a:cs typeface="+mn-cs"/>
              </a:rPr>
              <a:t>of</a:t>
            </a: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 </a:t>
            </a:r>
            <a:r>
              <a:rPr kumimoji="0" lang="de-DE" sz="3600" b="0" i="0" u="none" strike="noStrike" kern="1200" cap="all" spc="0" normalizeH="0" baseline="0" noProof="0" dirty="0" err="1">
                <a:ln>
                  <a:noFill/>
                </a:ln>
                <a:solidFill>
                  <a:srgbClr val="000000"/>
                </a:solidFill>
                <a:effectLst/>
                <a:uLnTx/>
                <a:uFillTx/>
                <a:latin typeface="Tw Cen MT" panose="020B0602020104020603" pitchFamily="34" charset="0"/>
                <a:ea typeface="Roboto" pitchFamily="2"/>
                <a:cs typeface="+mn-cs"/>
              </a:rPr>
              <a:t>machine</a:t>
            </a: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 </a:t>
            </a:r>
            <a:r>
              <a:rPr kumimoji="0" lang="de-DE" sz="3600" b="0" i="0" u="none" strike="noStrike" kern="1200" cap="all" spc="0" normalizeH="0" baseline="0" noProof="0" dirty="0" err="1">
                <a:ln>
                  <a:noFill/>
                </a:ln>
                <a:solidFill>
                  <a:srgbClr val="000000"/>
                </a:solidFill>
                <a:effectLst/>
                <a:uLnTx/>
                <a:uFillTx/>
                <a:latin typeface="Tw Cen MT" panose="020B0602020104020603" pitchFamily="34" charset="0"/>
                <a:ea typeface="Roboto" pitchFamily="2"/>
                <a:cs typeface="+mn-cs"/>
              </a:rPr>
              <a:t>learning</a:t>
            </a:r>
            <a:endParaRPr kumimoji="0" lang="en-US" sz="3600" b="0" i="0" u="none" strike="noStrike" kern="0" cap="all" spc="0" normalizeH="0" baseline="0" noProof="0" dirty="0">
              <a:ln>
                <a:noFill/>
              </a:ln>
              <a:solidFill>
                <a:srgbClr val="000000"/>
              </a:solidFill>
              <a:effectLst/>
              <a:uLnTx/>
              <a:uFillTx/>
              <a:latin typeface="Tw Cen MT" panose="020B0602020104020603" pitchFamily="34" charset="0"/>
              <a:ea typeface="Roboto" pitchFamily="2"/>
              <a:cs typeface="+mn-cs"/>
            </a:endParaRPr>
          </a:p>
        </p:txBody>
      </p:sp>
      <p:pic>
        <p:nvPicPr>
          <p:cNvPr id="5" name="Grafik 4" descr="Ein Bild, das Text, Screenshot, Schrift, Rechteck enthält.&#10;&#10;KI-generierte Inhalte können fehlerhaft sein.">
            <a:extLst>
              <a:ext uri="{FF2B5EF4-FFF2-40B4-BE49-F238E27FC236}">
                <a16:creationId xmlns:a16="http://schemas.microsoft.com/office/drawing/2014/main" id="{5850DECC-070D-8FB9-9011-A4592F49CD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04256"/>
            <a:ext cx="7197213" cy="4188760"/>
          </a:xfrm>
          <a:prstGeom prst="rect">
            <a:avLst/>
          </a:prstGeom>
        </p:spPr>
      </p:pic>
      <p:sp>
        <p:nvSpPr>
          <p:cNvPr id="13" name="Textfeld 5">
            <a:extLst>
              <a:ext uri="{FF2B5EF4-FFF2-40B4-BE49-F238E27FC236}">
                <a16:creationId xmlns:a16="http://schemas.microsoft.com/office/drawing/2014/main" id="{A4D02306-1B1E-D304-73DB-540E75C856DD}"/>
              </a:ext>
            </a:extLst>
          </p:cNvPr>
          <p:cNvSpPr txBox="1"/>
          <p:nvPr/>
        </p:nvSpPr>
        <p:spPr>
          <a:xfrm>
            <a:off x="9139589" y="3072348"/>
            <a:ext cx="3382611" cy="3785652"/>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400" dirty="0">
                <a:solidFill>
                  <a:srgbClr val="000000"/>
                </a:solidFill>
                <a:latin typeface="Tw Cen MT" panose="020B0602020104020603" pitchFamily="34" charset="0"/>
                <a:ea typeface="Roboto" pitchFamily="2"/>
              </a:rPr>
              <a:t>The input data and respective labels are divided in </a:t>
            </a:r>
            <a:r>
              <a:rPr lang="en-US" sz="2400" b="1" dirty="0">
                <a:solidFill>
                  <a:srgbClr val="000000"/>
                </a:solidFill>
                <a:latin typeface="Tw Cen MT" panose="020B0602020104020603" pitchFamily="34" charset="0"/>
                <a:ea typeface="Roboto" pitchFamily="2"/>
              </a:rPr>
              <a:t>training</a:t>
            </a:r>
            <a:r>
              <a:rPr lang="en-US" sz="2400" dirty="0">
                <a:solidFill>
                  <a:srgbClr val="000000"/>
                </a:solidFill>
                <a:latin typeface="Tw Cen MT" panose="020B0602020104020603" pitchFamily="34" charset="0"/>
                <a:ea typeface="Roboto" pitchFamily="2"/>
              </a:rPr>
              <a:t>, </a:t>
            </a:r>
            <a:r>
              <a:rPr lang="en-US" sz="2400" b="1" dirty="0">
                <a:solidFill>
                  <a:srgbClr val="000000"/>
                </a:solidFill>
                <a:latin typeface="Tw Cen MT" panose="020B0602020104020603" pitchFamily="34" charset="0"/>
                <a:ea typeface="Roboto" pitchFamily="2"/>
              </a:rPr>
              <a:t>validation</a:t>
            </a:r>
            <a:r>
              <a:rPr lang="en-US" sz="2400" dirty="0">
                <a:solidFill>
                  <a:srgbClr val="000000"/>
                </a:solidFill>
                <a:latin typeface="Tw Cen MT" panose="020B0602020104020603" pitchFamily="34" charset="0"/>
                <a:ea typeface="Roboto" pitchFamily="2"/>
              </a:rPr>
              <a:t> and </a:t>
            </a:r>
            <a:r>
              <a:rPr lang="en-US" sz="2400" b="1" dirty="0">
                <a:solidFill>
                  <a:srgbClr val="000000"/>
                </a:solidFill>
                <a:latin typeface="Tw Cen MT" panose="020B0602020104020603" pitchFamily="34" charset="0"/>
                <a:ea typeface="Roboto" pitchFamily="2"/>
              </a:rPr>
              <a:t>test data</a:t>
            </a:r>
            <a:endParaRPr lang="en-US" sz="2800" b="1" dirty="0">
              <a:solidFill>
                <a:srgbClr val="000000"/>
              </a:solidFill>
              <a:latin typeface="Tw Cen MT" panose="020B0602020104020603" pitchFamily="34" charset="0"/>
              <a:ea typeface="Roboto" pitchFamily="2"/>
            </a:endParaRP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400" dirty="0">
                <a:solidFill>
                  <a:srgbClr val="000000"/>
                </a:solidFill>
                <a:latin typeface="Tw Cen MT" panose="020B0602020104020603" pitchFamily="34" charset="0"/>
                <a:ea typeface="Roboto" pitchFamily="2"/>
              </a:rPr>
              <a:t>The model is trained with the training data and evaluated using validation and test data</a:t>
            </a:r>
          </a:p>
        </p:txBody>
      </p:sp>
    </p:spTree>
    <p:extLst>
      <p:ext uri="{BB962C8B-B14F-4D97-AF65-F5344CB8AC3E}">
        <p14:creationId xmlns:p14="http://schemas.microsoft.com/office/powerpoint/2010/main" val="257060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a:extLst>
            <a:ext uri="{FF2B5EF4-FFF2-40B4-BE49-F238E27FC236}">
              <a16:creationId xmlns:a16="http://schemas.microsoft.com/office/drawing/2014/main" id="{EDBB8E11-FD29-C939-E110-E0613029B139}"/>
            </a:ext>
          </a:extLst>
        </p:cNvPr>
        <p:cNvGrpSpPr/>
        <p:nvPr/>
      </p:nvGrpSpPr>
      <p:grpSpPr>
        <a:xfrm>
          <a:off x="0" y="0"/>
          <a:ext cx="0" cy="0"/>
          <a:chOff x="0" y="0"/>
          <a:chExt cx="0" cy="0"/>
        </a:xfrm>
      </p:grpSpPr>
      <p:sp>
        <p:nvSpPr>
          <p:cNvPr id="2" name="Textfeld 5">
            <a:extLst>
              <a:ext uri="{FF2B5EF4-FFF2-40B4-BE49-F238E27FC236}">
                <a16:creationId xmlns:a16="http://schemas.microsoft.com/office/drawing/2014/main" id="{9E131BFF-0CB9-3474-6B9F-E0CBB23CD59A}"/>
              </a:ext>
            </a:extLst>
          </p:cNvPr>
          <p:cNvSpPr txBox="1"/>
          <p:nvPr/>
        </p:nvSpPr>
        <p:spPr>
          <a:xfrm>
            <a:off x="1095983" y="80358"/>
            <a:ext cx="8721117" cy="2862322"/>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4800" i="0" u="none" strike="noStrike" kern="1200" cap="none" spc="0" baseline="0" dirty="0">
                <a:solidFill>
                  <a:srgbClr val="000000"/>
                </a:solidFill>
                <a:uFillTx/>
                <a:latin typeface="Tw Cen MT" panose="020B0602020104020603" pitchFamily="34" charset="0"/>
                <a:ea typeface="Roboto" pitchFamily="2"/>
              </a:rPr>
              <a:t> </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de-DE" sz="2400" i="0" u="none" strike="noStrike" kern="1200" cap="none" spc="0" baseline="0" dirty="0">
              <a:solidFill>
                <a:srgbClr val="000000"/>
              </a:solidFill>
              <a:uFillTx/>
              <a:latin typeface="Tw Cen MT" panose="020B0602020104020603" pitchFamily="34" charset="0"/>
              <a:ea typeface="Roboto" pitchFamily="2"/>
            </a:endParaRP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3600" dirty="0">
                <a:solidFill>
                  <a:srgbClr val="000000"/>
                </a:solidFill>
                <a:latin typeface="Tw Cen MT" panose="020B0602020104020603" pitchFamily="34" charset="0"/>
                <a:ea typeface="Roboto" pitchFamily="2"/>
              </a:rPr>
              <a:t>Supervised learning </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2400" dirty="0">
              <a:solidFill>
                <a:srgbClr val="000000"/>
              </a:solidFill>
              <a:latin typeface="Tw Cen MT" panose="020B0602020104020603" pitchFamily="34" charset="0"/>
              <a:ea typeface="Roboto" pitchFamily="2"/>
            </a:endParaRP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400" dirty="0">
                <a:solidFill>
                  <a:srgbClr val="000000"/>
                </a:solidFill>
                <a:latin typeface="Tw Cen MT" panose="020B0602020104020603" pitchFamily="34" charset="0"/>
                <a:ea typeface="Roboto" pitchFamily="2"/>
              </a:rPr>
              <a:t>The inputs are passed forward through each layer (</a:t>
            </a:r>
            <a:r>
              <a:rPr lang="en-US" sz="2400" b="1" dirty="0">
                <a:solidFill>
                  <a:srgbClr val="000000"/>
                </a:solidFill>
                <a:latin typeface="Tw Cen MT" panose="020B0602020104020603" pitchFamily="34" charset="0"/>
                <a:ea typeface="Roboto" pitchFamily="2"/>
              </a:rPr>
              <a:t>Forward Pass</a:t>
            </a:r>
            <a:r>
              <a:rPr lang="en-US" sz="2400" dirty="0">
                <a:solidFill>
                  <a:srgbClr val="000000"/>
                </a:solidFill>
                <a:latin typeface="Tw Cen MT" panose="020B0602020104020603" pitchFamily="34" charset="0"/>
                <a:ea typeface="Roboto" pitchFamily="2"/>
              </a:rPr>
              <a:t>) and generate an output</a:t>
            </a:r>
          </a:p>
        </p:txBody>
      </p:sp>
      <p:sp>
        <p:nvSpPr>
          <p:cNvPr id="3" name="Textfeld 5">
            <a:extLst>
              <a:ext uri="{FF2B5EF4-FFF2-40B4-BE49-F238E27FC236}">
                <a16:creationId xmlns:a16="http://schemas.microsoft.com/office/drawing/2014/main" id="{3DD7754D-6345-2600-A868-714DA5B3F532}"/>
              </a:ext>
            </a:extLst>
          </p:cNvPr>
          <p:cNvSpPr txBox="1"/>
          <p:nvPr/>
        </p:nvSpPr>
        <p:spPr>
          <a:xfrm>
            <a:off x="1095982" y="80358"/>
            <a:ext cx="10000033" cy="646331"/>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i="0" u="none" strike="noStrike" kern="1200" cap="all" spc="0" dirty="0">
                <a:solidFill>
                  <a:srgbClr val="000000"/>
                </a:solidFill>
                <a:uFillTx/>
                <a:latin typeface="Tw Cen MT" panose="020B0602020104020603" pitchFamily="34" charset="0"/>
                <a:ea typeface="Roboto" pitchFamily="2"/>
              </a:rPr>
              <a:t>Types </a:t>
            </a:r>
            <a:r>
              <a:rPr lang="de-DE" sz="3600" i="0" u="none" strike="noStrike" kern="1200" cap="all" spc="0" dirty="0" err="1">
                <a:solidFill>
                  <a:srgbClr val="000000"/>
                </a:solidFill>
                <a:uFillTx/>
                <a:latin typeface="Tw Cen MT" panose="020B0602020104020603" pitchFamily="34" charset="0"/>
                <a:ea typeface="Roboto" pitchFamily="2"/>
              </a:rPr>
              <a:t>of</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machine</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learning</a:t>
            </a:r>
            <a:endParaRPr lang="en-US" sz="3600" cap="all" dirty="0">
              <a:solidFill>
                <a:srgbClr val="000000"/>
              </a:solidFill>
              <a:latin typeface="Tw Cen MT" panose="020B0602020104020603" pitchFamily="34" charset="0"/>
              <a:ea typeface="Roboto" pitchFamily="2"/>
            </a:endParaRPr>
          </a:p>
        </p:txBody>
      </p:sp>
      <p:sp>
        <p:nvSpPr>
          <p:cNvPr id="7" name="Textfeld 5">
            <a:extLst>
              <a:ext uri="{FF2B5EF4-FFF2-40B4-BE49-F238E27FC236}">
                <a16:creationId xmlns:a16="http://schemas.microsoft.com/office/drawing/2014/main" id="{F917906A-03DE-6761-59E5-3AE625376EBF}"/>
              </a:ext>
            </a:extLst>
          </p:cNvPr>
          <p:cNvSpPr txBox="1"/>
          <p:nvPr/>
        </p:nvSpPr>
        <p:spPr>
          <a:xfrm>
            <a:off x="5771532" y="3726282"/>
            <a:ext cx="2030363" cy="461665"/>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2400" b="1" dirty="0">
                <a:solidFill>
                  <a:srgbClr val="000000"/>
                </a:solidFill>
                <a:latin typeface="Tw Cen MT" panose="020B0602020104020603" pitchFamily="34" charset="0"/>
                <a:ea typeface="Roboto" pitchFamily="2"/>
              </a:rPr>
              <a:t>Target vector</a:t>
            </a:r>
            <a:endParaRPr lang="en-US" sz="2400" dirty="0">
              <a:solidFill>
                <a:srgbClr val="000000"/>
              </a:solidFill>
              <a:latin typeface="Tw Cen MT" panose="020B0602020104020603" pitchFamily="34" charset="0"/>
              <a:ea typeface="Roboto" pitchFamily="2"/>
            </a:endParaRPr>
          </a:p>
        </p:txBody>
      </p:sp>
      <p:sp>
        <p:nvSpPr>
          <p:cNvPr id="8" name="Textfeld 5">
            <a:extLst>
              <a:ext uri="{FF2B5EF4-FFF2-40B4-BE49-F238E27FC236}">
                <a16:creationId xmlns:a16="http://schemas.microsoft.com/office/drawing/2014/main" id="{3B825FC2-7F70-5F11-9CFE-28586B694F36}"/>
              </a:ext>
            </a:extLst>
          </p:cNvPr>
          <p:cNvSpPr txBox="1"/>
          <p:nvPr/>
        </p:nvSpPr>
        <p:spPr>
          <a:xfrm>
            <a:off x="186810" y="3726281"/>
            <a:ext cx="2030363" cy="461665"/>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2400" b="1" dirty="0">
                <a:solidFill>
                  <a:srgbClr val="000000"/>
                </a:solidFill>
                <a:latin typeface="Tw Cen MT" panose="020B0602020104020603" pitchFamily="34" charset="0"/>
                <a:ea typeface="Roboto" pitchFamily="2"/>
              </a:rPr>
              <a:t>Feature vector</a:t>
            </a:r>
            <a:endParaRPr lang="en-US" sz="2400" dirty="0">
              <a:solidFill>
                <a:srgbClr val="000000"/>
              </a:solidFill>
              <a:latin typeface="Tw Cen MT" panose="020B0602020104020603" pitchFamily="34" charset="0"/>
              <a:ea typeface="Roboto" pitchFamily="2"/>
            </a:endParaRPr>
          </a:p>
        </p:txBody>
      </p:sp>
      <p:pic>
        <p:nvPicPr>
          <p:cNvPr id="10" name="Grafik 9" descr="Ein Bild, das Text, Screenshot, Schrift, Rechteck enthält.&#10;&#10;KI-generierte Inhalte können fehlerhaft sein.">
            <a:extLst>
              <a:ext uri="{FF2B5EF4-FFF2-40B4-BE49-F238E27FC236}">
                <a16:creationId xmlns:a16="http://schemas.microsoft.com/office/drawing/2014/main" id="{3E7765F9-753E-7F7A-9820-315212A52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333" y="4107589"/>
            <a:ext cx="6876302" cy="2670053"/>
          </a:xfrm>
          <a:prstGeom prst="rect">
            <a:avLst/>
          </a:prstGeom>
        </p:spPr>
      </p:pic>
    </p:spTree>
    <p:extLst>
      <p:ext uri="{BB962C8B-B14F-4D97-AF65-F5344CB8AC3E}">
        <p14:creationId xmlns:p14="http://schemas.microsoft.com/office/powerpoint/2010/main" val="199637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a:extLst>
            <a:ext uri="{FF2B5EF4-FFF2-40B4-BE49-F238E27FC236}">
              <a16:creationId xmlns:a16="http://schemas.microsoft.com/office/drawing/2014/main" id="{E8C045A4-4BD8-1CBC-AB46-F5DE867556D3}"/>
            </a:ext>
          </a:extLst>
        </p:cNvPr>
        <p:cNvGrpSpPr/>
        <p:nvPr/>
      </p:nvGrpSpPr>
      <p:grpSpPr>
        <a:xfrm>
          <a:off x="0" y="0"/>
          <a:ext cx="0" cy="0"/>
          <a:chOff x="0" y="0"/>
          <a:chExt cx="0" cy="0"/>
        </a:xfrm>
      </p:grpSpPr>
      <p:sp>
        <p:nvSpPr>
          <p:cNvPr id="2" name="Textfeld 5">
            <a:extLst>
              <a:ext uri="{FF2B5EF4-FFF2-40B4-BE49-F238E27FC236}">
                <a16:creationId xmlns:a16="http://schemas.microsoft.com/office/drawing/2014/main" id="{5A5450F0-15AC-0131-DB21-78809C50674A}"/>
              </a:ext>
            </a:extLst>
          </p:cNvPr>
          <p:cNvSpPr txBox="1"/>
          <p:nvPr/>
        </p:nvSpPr>
        <p:spPr>
          <a:xfrm>
            <a:off x="1095983" y="80358"/>
            <a:ext cx="10000033" cy="1754326"/>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sz="1800" b="0" i="0" u="none" strike="noStrike" kern="0" cap="none" spc="0" baseline="0">
                <a:solidFill>
                  <a:srgbClr val="000000"/>
                </a:solidFill>
                <a:uFillTx/>
              </a:defRPr>
            </a:pPr>
            <a:r>
              <a:rPr kumimoji="0" lang="de-DE" sz="4800" b="0" i="0" u="none" strike="noStrike" kern="1200" cap="none" spc="0" normalizeH="0" baseline="0" noProof="0" dirty="0">
                <a:ln>
                  <a:noFill/>
                </a:ln>
                <a:solidFill>
                  <a:srgbClr val="000000"/>
                </a:solidFill>
                <a:effectLst/>
                <a:uLnTx/>
                <a:uFillTx/>
                <a:latin typeface="Tw Cen MT" panose="020B0602020104020603" pitchFamily="34" charset="0"/>
                <a:ea typeface="Roboto" pitchFamily="2"/>
                <a:cs typeface="+mn-cs"/>
              </a:rPr>
              <a:t> </a:t>
            </a:r>
          </a:p>
          <a:p>
            <a:pPr marL="0" marR="0" lvl="0" indent="0" algn="l" defTabSz="914400" rtl="0" eaLnBrk="1" fontAlgn="auto" latinLnBrk="0" hangingPunct="1">
              <a:lnSpc>
                <a:spcPct val="100000"/>
              </a:lnSpc>
              <a:spcBef>
                <a:spcPts val="0"/>
              </a:spcBef>
              <a:spcAft>
                <a:spcPts val="0"/>
              </a:spcAft>
              <a:buClrTx/>
              <a:buSzPct val="100000"/>
              <a:buFontTx/>
              <a:buNone/>
              <a:tabLst/>
              <a:defRPr sz="1800" b="0" i="0" u="none" strike="noStrike" kern="0" cap="none" spc="0" baseline="0">
                <a:solidFill>
                  <a:srgbClr val="000000"/>
                </a:solidFill>
                <a:uFillTx/>
              </a:defRPr>
            </a:pPr>
            <a:endParaRPr kumimoji="0" lang="de-DE" sz="2400" b="0" i="0" u="none" strike="noStrike" kern="1200" cap="none" spc="0" normalizeH="0" baseline="0" noProof="0" dirty="0">
              <a:ln>
                <a:noFill/>
              </a:ln>
              <a:solidFill>
                <a:srgbClr val="000000"/>
              </a:solidFill>
              <a:effectLst/>
              <a:uLnTx/>
              <a:uFillTx/>
              <a:latin typeface="Tw Cen MT" panose="020B0602020104020603" pitchFamily="34" charset="0"/>
              <a:ea typeface="Roboto" pitchFamily="2"/>
              <a:cs typeface="+mn-cs"/>
            </a:endParaRPr>
          </a:p>
          <a:p>
            <a:pPr marL="342900" marR="0" lvl="0" indent="-342900" algn="l" defTabSz="9144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3600" b="0" i="0" u="none" strike="noStrike" kern="0" cap="none" spc="0" normalizeH="0" baseline="0" noProof="0" dirty="0">
                <a:ln>
                  <a:noFill/>
                </a:ln>
                <a:solidFill>
                  <a:srgbClr val="000000"/>
                </a:solidFill>
                <a:effectLst/>
                <a:uLnTx/>
                <a:uFillTx/>
                <a:latin typeface="Tw Cen MT" panose="020B0602020104020603" pitchFamily="34" charset="0"/>
                <a:ea typeface="Roboto" pitchFamily="2"/>
                <a:cs typeface="+mn-cs"/>
              </a:rPr>
              <a:t>Supervised learning</a:t>
            </a:r>
            <a:endParaRPr kumimoji="0" lang="en-US" sz="2400" b="0" i="0" u="none" strike="noStrike" kern="0" cap="none" spc="0" normalizeH="0" baseline="0" noProof="0" dirty="0">
              <a:ln>
                <a:noFill/>
              </a:ln>
              <a:solidFill>
                <a:srgbClr val="000000"/>
              </a:solidFill>
              <a:effectLst/>
              <a:uLnTx/>
              <a:uFillTx/>
              <a:latin typeface="Tw Cen MT" panose="020B0602020104020603" pitchFamily="34" charset="0"/>
              <a:ea typeface="Roboto" pitchFamily="2"/>
              <a:cs typeface="+mn-cs"/>
            </a:endParaRPr>
          </a:p>
        </p:txBody>
      </p:sp>
      <p:sp>
        <p:nvSpPr>
          <p:cNvPr id="3" name="Textfeld 5">
            <a:extLst>
              <a:ext uri="{FF2B5EF4-FFF2-40B4-BE49-F238E27FC236}">
                <a16:creationId xmlns:a16="http://schemas.microsoft.com/office/drawing/2014/main" id="{122B7DAE-6538-2FD3-0DEE-737DE7936EE2}"/>
              </a:ext>
            </a:extLst>
          </p:cNvPr>
          <p:cNvSpPr txBox="1"/>
          <p:nvPr/>
        </p:nvSpPr>
        <p:spPr>
          <a:xfrm>
            <a:off x="1095982" y="80358"/>
            <a:ext cx="10000033" cy="646331"/>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sz="1800" b="0" i="0" u="none" strike="noStrike" kern="0" cap="none" spc="0" baseline="0">
                <a:solidFill>
                  <a:srgbClr val="000000"/>
                </a:solidFill>
                <a:uFillTx/>
              </a:defRPr>
            </a:pP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Types </a:t>
            </a:r>
            <a:r>
              <a:rPr kumimoji="0" lang="de-DE" sz="3600" b="0" i="0" u="none" strike="noStrike" kern="1200" cap="all" spc="0" normalizeH="0" baseline="0" noProof="0" dirty="0" err="1">
                <a:ln>
                  <a:noFill/>
                </a:ln>
                <a:solidFill>
                  <a:srgbClr val="000000"/>
                </a:solidFill>
                <a:effectLst/>
                <a:uLnTx/>
                <a:uFillTx/>
                <a:latin typeface="Tw Cen MT" panose="020B0602020104020603" pitchFamily="34" charset="0"/>
                <a:ea typeface="Roboto" pitchFamily="2"/>
                <a:cs typeface="+mn-cs"/>
              </a:rPr>
              <a:t>of</a:t>
            </a: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 </a:t>
            </a:r>
            <a:r>
              <a:rPr kumimoji="0" lang="de-DE" sz="3600" b="0" i="0" u="none" strike="noStrike" kern="1200" cap="all" spc="0" normalizeH="0" baseline="0" noProof="0" dirty="0" err="1">
                <a:ln>
                  <a:noFill/>
                </a:ln>
                <a:solidFill>
                  <a:srgbClr val="000000"/>
                </a:solidFill>
                <a:effectLst/>
                <a:uLnTx/>
                <a:uFillTx/>
                <a:latin typeface="Tw Cen MT" panose="020B0602020104020603" pitchFamily="34" charset="0"/>
                <a:ea typeface="Roboto" pitchFamily="2"/>
                <a:cs typeface="+mn-cs"/>
              </a:rPr>
              <a:t>machine</a:t>
            </a: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 </a:t>
            </a:r>
            <a:r>
              <a:rPr kumimoji="0" lang="de-DE" sz="3600" b="0" i="0" u="none" strike="noStrike" kern="1200" cap="all" spc="0" normalizeH="0" baseline="0" noProof="0" dirty="0" err="1">
                <a:ln>
                  <a:noFill/>
                </a:ln>
                <a:solidFill>
                  <a:srgbClr val="000000"/>
                </a:solidFill>
                <a:effectLst/>
                <a:uLnTx/>
                <a:uFillTx/>
                <a:latin typeface="Tw Cen MT" panose="020B0602020104020603" pitchFamily="34" charset="0"/>
                <a:ea typeface="Roboto" pitchFamily="2"/>
                <a:cs typeface="+mn-cs"/>
              </a:rPr>
              <a:t>learning</a:t>
            </a:r>
            <a:endParaRPr kumimoji="0" lang="en-US" sz="3600" b="0" i="0" u="none" strike="noStrike" kern="0" cap="all" spc="0" normalizeH="0" baseline="0" noProof="0" dirty="0">
              <a:ln>
                <a:noFill/>
              </a:ln>
              <a:solidFill>
                <a:srgbClr val="000000"/>
              </a:solidFill>
              <a:effectLst/>
              <a:uLnTx/>
              <a:uFillTx/>
              <a:latin typeface="Tw Cen MT" panose="020B0602020104020603" pitchFamily="34" charset="0"/>
              <a:ea typeface="Roboto" pitchFamily="2"/>
              <a:cs typeface="+mn-cs"/>
            </a:endParaRPr>
          </a:p>
        </p:txBody>
      </p:sp>
      <p:pic>
        <p:nvPicPr>
          <p:cNvPr id="5" name="Grafik 4" descr="Ein Bild, das Text, Screenshot, Rechteck enthält.&#10;&#10;KI-generierte Inhalte können fehlerhaft sein.">
            <a:extLst>
              <a:ext uri="{FF2B5EF4-FFF2-40B4-BE49-F238E27FC236}">
                <a16:creationId xmlns:a16="http://schemas.microsoft.com/office/drawing/2014/main" id="{2A9A5559-48BD-97EF-19B0-DA67CBDBF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050" y="1908141"/>
            <a:ext cx="5709040" cy="4949859"/>
          </a:xfrm>
          <a:prstGeom prst="rect">
            <a:avLst/>
          </a:prstGeom>
        </p:spPr>
      </p:pic>
      <p:sp>
        <p:nvSpPr>
          <p:cNvPr id="9" name="Textfeld 5">
            <a:extLst>
              <a:ext uri="{FF2B5EF4-FFF2-40B4-BE49-F238E27FC236}">
                <a16:creationId xmlns:a16="http://schemas.microsoft.com/office/drawing/2014/main" id="{4933FA53-F3E1-ADB7-9EAF-A95D4110FC07}"/>
              </a:ext>
            </a:extLst>
          </p:cNvPr>
          <p:cNvSpPr txBox="1"/>
          <p:nvPr/>
        </p:nvSpPr>
        <p:spPr>
          <a:xfrm>
            <a:off x="8925690" y="3072348"/>
            <a:ext cx="3266310" cy="3416320"/>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2400" dirty="0">
              <a:solidFill>
                <a:srgbClr val="000000"/>
              </a:solidFill>
              <a:latin typeface="Tw Cen MT" panose="020B0602020104020603" pitchFamily="34" charset="0"/>
              <a:ea typeface="Roboto" pitchFamily="2"/>
            </a:endParaRP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400" dirty="0">
                <a:solidFill>
                  <a:srgbClr val="000000"/>
                </a:solidFill>
                <a:latin typeface="Tw Cen MT" panose="020B0602020104020603" pitchFamily="34" charset="0"/>
                <a:ea typeface="Roboto" pitchFamily="2"/>
              </a:rPr>
              <a:t>The predictions of the model are compared to the actual labels </a:t>
            </a: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400" dirty="0">
                <a:solidFill>
                  <a:srgbClr val="000000"/>
                </a:solidFill>
                <a:latin typeface="Tw Cen MT" panose="020B0602020104020603" pitchFamily="34" charset="0"/>
                <a:ea typeface="Roboto" pitchFamily="2"/>
              </a:rPr>
              <a:t>Outputs </a:t>
            </a:r>
            <a:r>
              <a:rPr lang="en-US" sz="2400" b="1" dirty="0">
                <a:solidFill>
                  <a:srgbClr val="000000"/>
                </a:solidFill>
                <a:latin typeface="Tw Cen MT" panose="020B0602020104020603" pitchFamily="34" charset="0"/>
                <a:ea typeface="Roboto" pitchFamily="2"/>
              </a:rPr>
              <a:t>(targets) </a:t>
            </a:r>
            <a:r>
              <a:rPr lang="en-US" sz="2400" dirty="0">
                <a:solidFill>
                  <a:srgbClr val="000000"/>
                </a:solidFill>
                <a:latin typeface="Tw Cen MT" panose="020B0602020104020603" pitchFamily="34" charset="0"/>
                <a:ea typeface="Roboto" pitchFamily="2"/>
              </a:rPr>
              <a:t>are adopted to fit the labels using the </a:t>
            </a:r>
            <a:r>
              <a:rPr lang="en-US" sz="2400" b="1" dirty="0">
                <a:solidFill>
                  <a:srgbClr val="000000"/>
                </a:solidFill>
                <a:latin typeface="Tw Cen MT" panose="020B0602020104020603" pitchFamily="34" charset="0"/>
                <a:ea typeface="Roboto" pitchFamily="2"/>
              </a:rPr>
              <a:t>backpropagation algorithm</a:t>
            </a:r>
          </a:p>
        </p:txBody>
      </p:sp>
    </p:spTree>
    <p:extLst>
      <p:ext uri="{BB962C8B-B14F-4D97-AF65-F5344CB8AC3E}">
        <p14:creationId xmlns:p14="http://schemas.microsoft.com/office/powerpoint/2010/main" val="297420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a:extLst>
            <a:ext uri="{FF2B5EF4-FFF2-40B4-BE49-F238E27FC236}">
              <a16:creationId xmlns:a16="http://schemas.microsoft.com/office/drawing/2014/main" id="{13619B01-8DC5-7E36-4666-F6A95A3273CB}"/>
            </a:ext>
          </a:extLst>
        </p:cNvPr>
        <p:cNvGrpSpPr/>
        <p:nvPr/>
      </p:nvGrpSpPr>
      <p:grpSpPr>
        <a:xfrm>
          <a:off x="0" y="0"/>
          <a:ext cx="0" cy="0"/>
          <a:chOff x="0" y="0"/>
          <a:chExt cx="0" cy="0"/>
        </a:xfrm>
      </p:grpSpPr>
      <p:sp>
        <p:nvSpPr>
          <p:cNvPr id="2" name="Textfeld 5">
            <a:extLst>
              <a:ext uri="{FF2B5EF4-FFF2-40B4-BE49-F238E27FC236}">
                <a16:creationId xmlns:a16="http://schemas.microsoft.com/office/drawing/2014/main" id="{0CF5DB6B-1AC2-8954-B0E8-779EBDBFD05F}"/>
              </a:ext>
            </a:extLst>
          </p:cNvPr>
          <p:cNvSpPr txBox="1"/>
          <p:nvPr/>
        </p:nvSpPr>
        <p:spPr>
          <a:xfrm>
            <a:off x="1095983" y="80358"/>
            <a:ext cx="10000033" cy="1754326"/>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4800" i="0" u="none" strike="noStrike" kern="1200" cap="none" spc="0" baseline="0" dirty="0">
                <a:solidFill>
                  <a:srgbClr val="000000"/>
                </a:solidFill>
                <a:uFillTx/>
                <a:latin typeface="Tw Cen MT" panose="020B0602020104020603" pitchFamily="34" charset="0"/>
                <a:ea typeface="Roboto" pitchFamily="2"/>
              </a:rPr>
              <a:t> </a:t>
            </a:r>
            <a:endParaRPr lang="de-DE" sz="4800" dirty="0">
              <a:solidFill>
                <a:srgbClr val="000000"/>
              </a:solidFill>
              <a:latin typeface="Tw Cen MT" panose="020B0602020104020603" pitchFamily="34" charset="0"/>
              <a:ea typeface="Roboto" pitchFamily="2"/>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de-DE" sz="2400" dirty="0">
              <a:solidFill>
                <a:srgbClr val="000000"/>
              </a:solidFill>
              <a:latin typeface="Tw Cen MT" panose="020B0602020104020603" pitchFamily="34" charset="0"/>
              <a:ea typeface="Roboto" pitchFamily="2"/>
            </a:endParaRP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3600" dirty="0">
                <a:solidFill>
                  <a:srgbClr val="000000"/>
                </a:solidFill>
                <a:latin typeface="Tw Cen MT" panose="020B0602020104020603" pitchFamily="34" charset="0"/>
                <a:ea typeface="Roboto" pitchFamily="2"/>
              </a:rPr>
              <a:t>Supervised learning</a:t>
            </a:r>
          </a:p>
        </p:txBody>
      </p:sp>
      <p:pic>
        <p:nvPicPr>
          <p:cNvPr id="4" name="Grafik 3" descr="Ein Bild, das Screenshot, Schrift, Diagramm, Text enthält.&#10;&#10;KI-generierte Inhalte können fehlerhaft sein.">
            <a:extLst>
              <a:ext uri="{FF2B5EF4-FFF2-40B4-BE49-F238E27FC236}">
                <a16:creationId xmlns:a16="http://schemas.microsoft.com/office/drawing/2014/main" id="{F58D6F6E-A577-1B11-5C0C-C01979BAE04A}"/>
              </a:ext>
            </a:extLst>
          </p:cNvPr>
          <p:cNvPicPr>
            <a:picLocks noChangeAspect="1"/>
          </p:cNvPicPr>
          <p:nvPr/>
        </p:nvPicPr>
        <p:blipFill>
          <a:blip r:embed="rId3">
            <a:extLst>
              <a:ext uri="{28A0092B-C50C-407E-A947-70E740481C1C}">
                <a14:useLocalDpi xmlns:a14="http://schemas.microsoft.com/office/drawing/2010/main" val="0"/>
              </a:ext>
            </a:extLst>
          </a:blip>
          <a:srcRect l="1940" t="3958" r="1967" b="2923"/>
          <a:stretch/>
        </p:blipFill>
        <p:spPr>
          <a:xfrm>
            <a:off x="333375" y="2148153"/>
            <a:ext cx="5991225" cy="2902881"/>
          </a:xfrm>
          <a:prstGeom prst="rect">
            <a:avLst/>
          </a:prstGeom>
        </p:spPr>
      </p:pic>
      <p:sp>
        <p:nvSpPr>
          <p:cNvPr id="3" name="Textfeld 2">
            <a:extLst>
              <a:ext uri="{FF2B5EF4-FFF2-40B4-BE49-F238E27FC236}">
                <a16:creationId xmlns:a16="http://schemas.microsoft.com/office/drawing/2014/main" id="{8B9D1007-5058-6354-048C-870F9661DEE0}"/>
              </a:ext>
            </a:extLst>
          </p:cNvPr>
          <p:cNvSpPr txBox="1"/>
          <p:nvPr/>
        </p:nvSpPr>
        <p:spPr>
          <a:xfrm>
            <a:off x="219075" y="5260043"/>
            <a:ext cx="3616912" cy="646331"/>
          </a:xfrm>
          <a:prstGeom prst="rect">
            <a:avLst/>
          </a:prstGeom>
          <a:noFill/>
        </p:spPr>
        <p:txBody>
          <a:bodyPr wrap="square" rtlCol="0">
            <a:spAutoFit/>
          </a:bodyPr>
          <a:lstStyle/>
          <a:p>
            <a:r>
              <a:rPr lang="de-DE" dirty="0" err="1">
                <a:latin typeface="Tw Cen MT" panose="020B0602020104020603" pitchFamily="34" charset="0"/>
              </a:rPr>
              <a:t>Separating</a:t>
            </a:r>
            <a:r>
              <a:rPr lang="de-DE" dirty="0">
                <a:latin typeface="Tw Cen MT" panose="020B0602020104020603" pitchFamily="34" charset="0"/>
              </a:rPr>
              <a:t> </a:t>
            </a:r>
            <a:r>
              <a:rPr lang="de-DE" dirty="0" err="1">
                <a:latin typeface="Tw Cen MT" panose="020B0602020104020603" pitchFamily="34" charset="0"/>
              </a:rPr>
              <a:t>groups</a:t>
            </a:r>
            <a:r>
              <a:rPr lang="de-DE" dirty="0">
                <a:latin typeface="Tw Cen MT" panose="020B0602020104020603" pitchFamily="34" charset="0"/>
              </a:rPr>
              <a:t> </a:t>
            </a:r>
            <a:r>
              <a:rPr lang="de-DE" dirty="0" err="1">
                <a:latin typeface="Tw Cen MT" panose="020B0602020104020603" pitchFamily="34" charset="0"/>
              </a:rPr>
              <a:t>of</a:t>
            </a:r>
            <a:r>
              <a:rPr lang="de-DE" dirty="0">
                <a:latin typeface="Tw Cen MT" panose="020B0602020104020603" pitchFamily="34" charset="0"/>
              </a:rPr>
              <a:t> </a:t>
            </a:r>
            <a:r>
              <a:rPr lang="de-DE" dirty="0" err="1">
                <a:latin typeface="Tw Cen MT" panose="020B0602020104020603" pitchFamily="34" charset="0"/>
              </a:rPr>
              <a:t>related</a:t>
            </a:r>
            <a:r>
              <a:rPr lang="de-DE" dirty="0">
                <a:latin typeface="Tw Cen MT" panose="020B0602020104020603" pitchFamily="34" charset="0"/>
              </a:rPr>
              <a:t> </a:t>
            </a:r>
            <a:r>
              <a:rPr lang="de-DE" dirty="0" err="1">
                <a:latin typeface="Tw Cen MT" panose="020B0602020104020603" pitchFamily="34" charset="0"/>
              </a:rPr>
              <a:t>elements</a:t>
            </a:r>
            <a:endParaRPr lang="de-DE" dirty="0">
              <a:latin typeface="Tw Cen MT" panose="020B0602020104020603" pitchFamily="34" charset="0"/>
            </a:endParaRPr>
          </a:p>
        </p:txBody>
      </p:sp>
      <p:sp>
        <p:nvSpPr>
          <p:cNvPr id="5" name="Textfeld 4">
            <a:extLst>
              <a:ext uri="{FF2B5EF4-FFF2-40B4-BE49-F238E27FC236}">
                <a16:creationId xmlns:a16="http://schemas.microsoft.com/office/drawing/2014/main" id="{A6432A38-5388-C5F4-83FE-0DF49C7D60D3}"/>
              </a:ext>
            </a:extLst>
          </p:cNvPr>
          <p:cNvSpPr txBox="1"/>
          <p:nvPr/>
        </p:nvSpPr>
        <p:spPr>
          <a:xfrm>
            <a:off x="3252536" y="5260043"/>
            <a:ext cx="3505200" cy="923330"/>
          </a:xfrm>
          <a:prstGeom prst="rect">
            <a:avLst/>
          </a:prstGeom>
          <a:noFill/>
        </p:spPr>
        <p:txBody>
          <a:bodyPr wrap="square" rtlCol="0">
            <a:spAutoFit/>
          </a:bodyPr>
          <a:lstStyle/>
          <a:p>
            <a:r>
              <a:rPr lang="de-DE" dirty="0" err="1">
                <a:latin typeface="Tw Cen MT" panose="020B0602020104020603" pitchFamily="34" charset="0"/>
              </a:rPr>
              <a:t>Predicting</a:t>
            </a:r>
            <a:r>
              <a:rPr lang="de-DE" dirty="0">
                <a:latin typeface="Tw Cen MT" panose="020B0602020104020603" pitchFamily="34" charset="0"/>
              </a:rPr>
              <a:t> </a:t>
            </a:r>
            <a:r>
              <a:rPr lang="de-DE" dirty="0" err="1">
                <a:latin typeface="Tw Cen MT" panose="020B0602020104020603" pitchFamily="34" charset="0"/>
              </a:rPr>
              <a:t>the</a:t>
            </a:r>
            <a:r>
              <a:rPr lang="de-DE" dirty="0">
                <a:latin typeface="Tw Cen MT" panose="020B0602020104020603" pitchFamily="34" charset="0"/>
              </a:rPr>
              <a:t> </a:t>
            </a:r>
            <a:r>
              <a:rPr lang="de-DE" dirty="0" err="1">
                <a:latin typeface="Tw Cen MT" panose="020B0602020104020603" pitchFamily="34" charset="0"/>
              </a:rPr>
              <a:t>value</a:t>
            </a:r>
            <a:r>
              <a:rPr lang="de-DE" dirty="0">
                <a:latin typeface="Tw Cen MT" panose="020B0602020104020603" pitchFamily="34" charset="0"/>
              </a:rPr>
              <a:t> </a:t>
            </a:r>
            <a:r>
              <a:rPr lang="de-DE" dirty="0" err="1">
                <a:latin typeface="Tw Cen MT" panose="020B0602020104020603" pitchFamily="34" charset="0"/>
              </a:rPr>
              <a:t>for</a:t>
            </a:r>
            <a:r>
              <a:rPr lang="de-DE" dirty="0">
                <a:latin typeface="Tw Cen MT" panose="020B0602020104020603" pitchFamily="34" charset="0"/>
              </a:rPr>
              <a:t> a </a:t>
            </a:r>
            <a:r>
              <a:rPr lang="de-DE" dirty="0" err="1">
                <a:latin typeface="Tw Cen MT" panose="020B0602020104020603" pitchFamily="34" charset="0"/>
              </a:rPr>
              <a:t>target</a:t>
            </a:r>
            <a:r>
              <a:rPr lang="de-DE" dirty="0">
                <a:latin typeface="Tw Cen MT" panose="020B0602020104020603" pitchFamily="34" charset="0"/>
              </a:rPr>
              <a:t> variable </a:t>
            </a:r>
            <a:r>
              <a:rPr lang="de-DE" dirty="0" err="1">
                <a:latin typeface="Tw Cen MT" panose="020B0602020104020603" pitchFamily="34" charset="0"/>
              </a:rPr>
              <a:t>depending</a:t>
            </a:r>
            <a:r>
              <a:rPr lang="de-DE" dirty="0">
                <a:latin typeface="Tw Cen MT" panose="020B0602020104020603" pitchFamily="34" charset="0"/>
              </a:rPr>
              <a:t> on </a:t>
            </a:r>
            <a:r>
              <a:rPr lang="de-DE" dirty="0" err="1">
                <a:latin typeface="Tw Cen MT" panose="020B0602020104020603" pitchFamily="34" charset="0"/>
              </a:rPr>
              <a:t>given</a:t>
            </a:r>
            <a:r>
              <a:rPr lang="de-DE" dirty="0">
                <a:latin typeface="Tw Cen MT" panose="020B0602020104020603" pitchFamily="34" charset="0"/>
              </a:rPr>
              <a:t> feature variables</a:t>
            </a:r>
          </a:p>
        </p:txBody>
      </p:sp>
      <p:sp>
        <p:nvSpPr>
          <p:cNvPr id="6" name="Textfeld 5">
            <a:extLst>
              <a:ext uri="{FF2B5EF4-FFF2-40B4-BE49-F238E27FC236}">
                <a16:creationId xmlns:a16="http://schemas.microsoft.com/office/drawing/2014/main" id="{A5E68585-0DB5-4718-723B-44E34E7201E3}"/>
              </a:ext>
            </a:extLst>
          </p:cNvPr>
          <p:cNvSpPr txBox="1"/>
          <p:nvPr/>
        </p:nvSpPr>
        <p:spPr>
          <a:xfrm>
            <a:off x="1095982" y="80358"/>
            <a:ext cx="10000033" cy="646331"/>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i="0" u="none" strike="noStrike" kern="1200" cap="all" spc="0" dirty="0">
                <a:solidFill>
                  <a:srgbClr val="000000"/>
                </a:solidFill>
                <a:uFillTx/>
                <a:latin typeface="Tw Cen MT" panose="020B0602020104020603" pitchFamily="34" charset="0"/>
                <a:ea typeface="Roboto" pitchFamily="2"/>
              </a:rPr>
              <a:t>Types </a:t>
            </a:r>
            <a:r>
              <a:rPr lang="de-DE" sz="3600" i="0" u="none" strike="noStrike" kern="1200" cap="all" spc="0" dirty="0" err="1">
                <a:solidFill>
                  <a:srgbClr val="000000"/>
                </a:solidFill>
                <a:uFillTx/>
                <a:latin typeface="Tw Cen MT" panose="020B0602020104020603" pitchFamily="34" charset="0"/>
                <a:ea typeface="Roboto" pitchFamily="2"/>
              </a:rPr>
              <a:t>of</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machine</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learning</a:t>
            </a:r>
            <a:endParaRPr lang="en-US" sz="3600" cap="all" dirty="0">
              <a:solidFill>
                <a:srgbClr val="000000"/>
              </a:solidFill>
              <a:latin typeface="Tw Cen MT" panose="020B0602020104020603" pitchFamily="34" charset="0"/>
              <a:ea typeface="Roboto" pitchFamily="2"/>
            </a:endParaRPr>
          </a:p>
        </p:txBody>
      </p:sp>
    </p:spTree>
    <p:extLst>
      <p:ext uri="{BB962C8B-B14F-4D97-AF65-F5344CB8AC3E}">
        <p14:creationId xmlns:p14="http://schemas.microsoft.com/office/powerpoint/2010/main" val="381330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a:extLst>
            <a:ext uri="{FF2B5EF4-FFF2-40B4-BE49-F238E27FC236}">
              <a16:creationId xmlns:a16="http://schemas.microsoft.com/office/drawing/2014/main" id="{9B4F7B0E-C2EE-BB62-9296-9D842E60B2EA}"/>
            </a:ext>
          </a:extLst>
        </p:cNvPr>
        <p:cNvGrpSpPr/>
        <p:nvPr/>
      </p:nvGrpSpPr>
      <p:grpSpPr>
        <a:xfrm>
          <a:off x="0" y="0"/>
          <a:ext cx="0" cy="0"/>
          <a:chOff x="0" y="0"/>
          <a:chExt cx="0" cy="0"/>
        </a:xfrm>
      </p:grpSpPr>
      <p:sp>
        <p:nvSpPr>
          <p:cNvPr id="2" name="Textfeld 5">
            <a:extLst>
              <a:ext uri="{FF2B5EF4-FFF2-40B4-BE49-F238E27FC236}">
                <a16:creationId xmlns:a16="http://schemas.microsoft.com/office/drawing/2014/main" id="{829AA87F-97FC-1435-1665-97A9E6754765}"/>
              </a:ext>
            </a:extLst>
          </p:cNvPr>
          <p:cNvSpPr txBox="1"/>
          <p:nvPr/>
        </p:nvSpPr>
        <p:spPr>
          <a:xfrm>
            <a:off x="1095983" y="80358"/>
            <a:ext cx="10000033" cy="3600986"/>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4800" i="0" u="none" strike="noStrike" kern="1200" cap="none" spc="0" baseline="0" dirty="0">
                <a:solidFill>
                  <a:srgbClr val="000000"/>
                </a:solidFill>
                <a:uFillTx/>
                <a:latin typeface="Tw Cen MT" panose="020B0602020104020603" pitchFamily="34" charset="0"/>
                <a:ea typeface="Roboto" pitchFamily="2"/>
              </a:rPr>
              <a:t> </a:t>
            </a:r>
            <a:endParaRPr lang="de-DE" sz="4800" dirty="0">
              <a:solidFill>
                <a:srgbClr val="000000"/>
              </a:solidFill>
              <a:latin typeface="Tw Cen MT" panose="020B0602020104020603" pitchFamily="34" charset="0"/>
              <a:ea typeface="Roboto" pitchFamily="2"/>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de-DE" sz="2400" dirty="0">
              <a:solidFill>
                <a:srgbClr val="000000"/>
              </a:solidFill>
              <a:latin typeface="Tw Cen MT" panose="020B0602020104020603" pitchFamily="34" charset="0"/>
              <a:ea typeface="Roboto" pitchFamily="2"/>
            </a:endParaRP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3600" dirty="0">
                <a:solidFill>
                  <a:srgbClr val="000000"/>
                </a:solidFill>
                <a:latin typeface="Tw Cen MT" panose="020B0602020104020603" pitchFamily="34" charset="0"/>
                <a:ea typeface="Roboto" pitchFamily="2"/>
              </a:rPr>
              <a:t>Unsupervised learning </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2400" dirty="0">
              <a:solidFill>
                <a:srgbClr val="000000"/>
              </a:solidFill>
              <a:latin typeface="Tw Cen MT" panose="020B0602020104020603" pitchFamily="34" charset="0"/>
              <a:ea typeface="Roboto" pitchFamily="2"/>
            </a:endParaRP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400" dirty="0">
                <a:solidFill>
                  <a:srgbClr val="000000"/>
                </a:solidFill>
                <a:latin typeface="Tw Cen MT" panose="020B0602020104020603" pitchFamily="34" charset="0"/>
                <a:ea typeface="Roboto" pitchFamily="2"/>
              </a:rPr>
              <a:t>Uses unlabeled data to train the model</a:t>
            </a: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400" dirty="0">
                <a:solidFill>
                  <a:srgbClr val="000000"/>
                </a:solidFill>
                <a:latin typeface="Tw Cen MT" panose="020B0602020104020603" pitchFamily="34" charset="0"/>
                <a:ea typeface="Roboto" pitchFamily="2"/>
              </a:rPr>
              <a:t>The model finds patterns in data</a:t>
            </a: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400" dirty="0">
                <a:solidFill>
                  <a:srgbClr val="000000"/>
                </a:solidFill>
                <a:latin typeface="Tw Cen MT" panose="020B0602020104020603" pitchFamily="34" charset="0"/>
                <a:ea typeface="Roboto" pitchFamily="2"/>
              </a:rPr>
              <a:t>Outputs are grouped according to similarity (e.g. Clustering)</a:t>
            </a: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US" sz="2400" dirty="0">
              <a:solidFill>
                <a:srgbClr val="000000"/>
              </a:solidFill>
              <a:latin typeface="Aptos Display"/>
              <a:ea typeface="Roboto" pitchFamily="2"/>
            </a:endParaRPr>
          </a:p>
        </p:txBody>
      </p:sp>
      <p:pic>
        <p:nvPicPr>
          <p:cNvPr id="4" name="Grafik 3" descr="Ein Bild, das Diagramm, Text, Design enthält.&#10;&#10;KI-generierte Inhalte können fehlerhaft sein.">
            <a:extLst>
              <a:ext uri="{FF2B5EF4-FFF2-40B4-BE49-F238E27FC236}">
                <a16:creationId xmlns:a16="http://schemas.microsoft.com/office/drawing/2014/main" id="{5E4CEB1B-C28D-2B28-C5B0-941CD484D357}"/>
              </a:ext>
            </a:extLst>
          </p:cNvPr>
          <p:cNvPicPr>
            <a:picLocks noChangeAspect="1"/>
          </p:cNvPicPr>
          <p:nvPr/>
        </p:nvPicPr>
        <p:blipFill>
          <a:blip r:embed="rId3">
            <a:extLst>
              <a:ext uri="{28A0092B-C50C-407E-A947-70E740481C1C}">
                <a14:useLocalDpi xmlns:a14="http://schemas.microsoft.com/office/drawing/2010/main" val="0"/>
              </a:ext>
            </a:extLst>
          </a:blip>
          <a:srcRect l="1884" t="4770" r="1884" b="4174"/>
          <a:stretch/>
        </p:blipFill>
        <p:spPr>
          <a:xfrm>
            <a:off x="247650" y="4057649"/>
            <a:ext cx="6810375" cy="2533651"/>
          </a:xfrm>
          <a:prstGeom prst="rect">
            <a:avLst/>
          </a:prstGeom>
        </p:spPr>
      </p:pic>
      <p:sp>
        <p:nvSpPr>
          <p:cNvPr id="3" name="Textfeld 5">
            <a:extLst>
              <a:ext uri="{FF2B5EF4-FFF2-40B4-BE49-F238E27FC236}">
                <a16:creationId xmlns:a16="http://schemas.microsoft.com/office/drawing/2014/main" id="{03D322C3-DA41-B97B-221C-804370B076A2}"/>
              </a:ext>
            </a:extLst>
          </p:cNvPr>
          <p:cNvSpPr txBox="1"/>
          <p:nvPr/>
        </p:nvSpPr>
        <p:spPr>
          <a:xfrm>
            <a:off x="1095982" y="80358"/>
            <a:ext cx="10000033" cy="646331"/>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i="0" u="none" strike="noStrike" kern="1200" cap="all" spc="0" dirty="0">
                <a:solidFill>
                  <a:srgbClr val="000000"/>
                </a:solidFill>
                <a:uFillTx/>
                <a:latin typeface="Tw Cen MT" panose="020B0602020104020603" pitchFamily="34" charset="0"/>
                <a:ea typeface="Roboto" pitchFamily="2"/>
              </a:rPr>
              <a:t>Types </a:t>
            </a:r>
            <a:r>
              <a:rPr lang="de-DE" sz="3600" i="0" u="none" strike="noStrike" kern="1200" cap="all" spc="0" dirty="0" err="1">
                <a:solidFill>
                  <a:srgbClr val="000000"/>
                </a:solidFill>
                <a:uFillTx/>
                <a:latin typeface="Tw Cen MT" panose="020B0602020104020603" pitchFamily="34" charset="0"/>
                <a:ea typeface="Roboto" pitchFamily="2"/>
              </a:rPr>
              <a:t>of</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machine</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learning</a:t>
            </a:r>
            <a:endParaRPr lang="en-US" sz="3600" cap="all" dirty="0">
              <a:solidFill>
                <a:srgbClr val="000000"/>
              </a:solidFill>
              <a:latin typeface="Tw Cen MT" panose="020B0602020104020603" pitchFamily="34" charset="0"/>
              <a:ea typeface="Roboto" pitchFamily="2"/>
            </a:endParaRPr>
          </a:p>
        </p:txBody>
      </p:sp>
    </p:spTree>
    <p:extLst>
      <p:ext uri="{BB962C8B-B14F-4D97-AF65-F5344CB8AC3E}">
        <p14:creationId xmlns:p14="http://schemas.microsoft.com/office/powerpoint/2010/main" val="130944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a:extLst>
            <a:ext uri="{FF2B5EF4-FFF2-40B4-BE49-F238E27FC236}">
              <a16:creationId xmlns:a16="http://schemas.microsoft.com/office/drawing/2014/main" id="{2A71A28C-0E6C-296A-2D94-0B681A7083BE}"/>
            </a:ext>
          </a:extLst>
        </p:cNvPr>
        <p:cNvGrpSpPr/>
        <p:nvPr/>
      </p:nvGrpSpPr>
      <p:grpSpPr>
        <a:xfrm>
          <a:off x="0" y="0"/>
          <a:ext cx="0" cy="0"/>
          <a:chOff x="0" y="0"/>
          <a:chExt cx="0" cy="0"/>
        </a:xfrm>
      </p:grpSpPr>
      <p:pic>
        <p:nvPicPr>
          <p:cNvPr id="4" name="Grafik 3" descr="Ein Bild, das Diagramm, Rechteck, Design enthält.&#10;&#10;KI-generierte Inhalte können fehlerhaft sein.">
            <a:extLst>
              <a:ext uri="{FF2B5EF4-FFF2-40B4-BE49-F238E27FC236}">
                <a16:creationId xmlns:a16="http://schemas.microsoft.com/office/drawing/2014/main" id="{01B60A3A-AFCB-BC5E-A9B7-6D18D2E2D84E}"/>
              </a:ext>
            </a:extLst>
          </p:cNvPr>
          <p:cNvPicPr>
            <a:picLocks noChangeAspect="1"/>
          </p:cNvPicPr>
          <p:nvPr/>
        </p:nvPicPr>
        <p:blipFill>
          <a:blip r:embed="rId4">
            <a:extLst>
              <a:ext uri="{28A0092B-C50C-407E-A947-70E740481C1C}">
                <a14:useLocalDpi xmlns:a14="http://schemas.microsoft.com/office/drawing/2010/main" val="0"/>
              </a:ext>
            </a:extLst>
          </a:blip>
          <a:srcRect t="2016" b="225"/>
          <a:stretch/>
        </p:blipFill>
        <p:spPr>
          <a:xfrm>
            <a:off x="1095983" y="3539612"/>
            <a:ext cx="6083561" cy="2861187"/>
          </a:xfrm>
          <a:prstGeom prst="rect">
            <a:avLst/>
          </a:prstGeom>
        </p:spPr>
      </p:pic>
      <p:sp>
        <p:nvSpPr>
          <p:cNvPr id="6" name="Textfeld 5">
            <a:extLst>
              <a:ext uri="{FF2B5EF4-FFF2-40B4-BE49-F238E27FC236}">
                <a16:creationId xmlns:a16="http://schemas.microsoft.com/office/drawing/2014/main" id="{FF18A251-0261-410B-B443-891815D3796F}"/>
              </a:ext>
            </a:extLst>
          </p:cNvPr>
          <p:cNvSpPr txBox="1"/>
          <p:nvPr/>
        </p:nvSpPr>
        <p:spPr>
          <a:xfrm>
            <a:off x="1095983" y="1557685"/>
            <a:ext cx="10365704" cy="646331"/>
          </a:xfrm>
          <a:prstGeom prst="rect">
            <a:avLst/>
          </a:prstGeom>
          <a:noFill/>
          <a:ln cap="flat">
            <a:noFill/>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3600" dirty="0">
                <a:solidFill>
                  <a:srgbClr val="000000"/>
                </a:solidFill>
                <a:latin typeface="Tw Cen MT" panose="020B0602020104020603" pitchFamily="34" charset="0"/>
                <a:ea typeface="Roboto" pitchFamily="2"/>
              </a:rPr>
              <a:t>Unsupervised learning – K-Means Algorithm</a:t>
            </a:r>
          </a:p>
        </p:txBody>
      </p:sp>
      <p:sp>
        <p:nvSpPr>
          <p:cNvPr id="3" name="Textfeld 5">
            <a:extLst>
              <a:ext uri="{FF2B5EF4-FFF2-40B4-BE49-F238E27FC236}">
                <a16:creationId xmlns:a16="http://schemas.microsoft.com/office/drawing/2014/main" id="{B6CFFE76-F819-3897-C09E-0FC3423B2B9F}"/>
              </a:ext>
            </a:extLst>
          </p:cNvPr>
          <p:cNvSpPr txBox="1"/>
          <p:nvPr/>
        </p:nvSpPr>
        <p:spPr>
          <a:xfrm>
            <a:off x="1095982" y="80358"/>
            <a:ext cx="10000033" cy="646331"/>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i="0" u="none" strike="noStrike" kern="1200" cap="all" spc="0" dirty="0">
                <a:solidFill>
                  <a:srgbClr val="000000"/>
                </a:solidFill>
                <a:uFillTx/>
                <a:latin typeface="Tw Cen MT" panose="020B0602020104020603" pitchFamily="34" charset="0"/>
                <a:ea typeface="Roboto" pitchFamily="2"/>
              </a:rPr>
              <a:t>Types </a:t>
            </a:r>
            <a:r>
              <a:rPr lang="de-DE" sz="3600" i="0" u="none" strike="noStrike" kern="1200" cap="all" spc="0" dirty="0" err="1">
                <a:solidFill>
                  <a:srgbClr val="000000"/>
                </a:solidFill>
                <a:uFillTx/>
                <a:latin typeface="Tw Cen MT" panose="020B0602020104020603" pitchFamily="34" charset="0"/>
                <a:ea typeface="Roboto" pitchFamily="2"/>
              </a:rPr>
              <a:t>of</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machine</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learning</a:t>
            </a:r>
            <a:endParaRPr lang="en-US" sz="3600" cap="all" dirty="0">
              <a:solidFill>
                <a:srgbClr val="000000"/>
              </a:solidFill>
              <a:latin typeface="Tw Cen MT" panose="020B0602020104020603" pitchFamily="34" charset="0"/>
              <a:ea typeface="Roboto" pitchFamily="2"/>
            </a:endParaRPr>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F1D98F33-74F3-9539-641E-90D3588BAA22}"/>
                  </a:ext>
                </a:extLst>
              </p:cNvPr>
              <p:cNvSpPr txBox="1"/>
              <p:nvPr/>
            </p:nvSpPr>
            <p:spPr>
              <a:xfrm>
                <a:off x="8814306" y="3539612"/>
                <a:ext cx="3220379" cy="2713756"/>
              </a:xfrm>
              <a:prstGeom prst="rect">
                <a:avLst/>
              </a:prstGeom>
              <a:noFill/>
              <a:ln cap="flat">
                <a:noFill/>
              </a:ln>
            </p:spPr>
            <p:txBody>
              <a:bodyPr vert="horz" wrap="square" lIns="91440" tIns="45720" rIns="91440" bIns="45720" anchor="t" anchorCtr="0" compatLnSpc="1">
                <a:spAutoFit/>
              </a:bodyPr>
              <a:lstStyle/>
              <a:p>
                <a:pPr marL="342900" indent="-342900">
                  <a:buSzPct val="100000"/>
                  <a:buFont typeface="Arial" pitchFamily="34"/>
                  <a:buChar char="•"/>
                  <a:defRPr sz="1800" b="0" i="0" u="none" strike="noStrike" kern="0" cap="none" spc="0" baseline="0">
                    <a:solidFill>
                      <a:srgbClr val="000000"/>
                    </a:solidFill>
                    <a:uFillTx/>
                  </a:defRPr>
                </a:pPr>
                <a:r>
                  <a:rPr lang="en-US" sz="2800" dirty="0">
                    <a:solidFill>
                      <a:srgbClr val="000000"/>
                    </a:solidFill>
                    <a:latin typeface="Tw Cen MT" panose="020B0602020104020603" pitchFamily="34" charset="0"/>
                    <a:ea typeface="Roboto" pitchFamily="2"/>
                  </a:rPr>
                  <a:t>Initialize </a:t>
                </a:r>
                <a14:m>
                  <m:oMath xmlns:m="http://schemas.openxmlformats.org/officeDocument/2006/math">
                    <m:r>
                      <a:rPr lang="de-DE" sz="2400" i="1">
                        <a:latin typeface="Cambria Math" panose="02040503050406030204" pitchFamily="18" charset="0"/>
                      </a:rPr>
                      <m:t>𝑘</m:t>
                    </m:r>
                  </m:oMath>
                </a14:m>
                <a:r>
                  <a:rPr lang="de-DE" sz="2400" dirty="0"/>
                  <a:t> </a:t>
                </a:r>
                <a:r>
                  <a:rPr lang="de-DE" sz="2800" dirty="0">
                    <a:latin typeface="Tw Cen MT" panose="020B0602020104020603" pitchFamily="34" charset="0"/>
                  </a:rPr>
                  <a:t>means</a:t>
                </a:r>
                <a14:m>
                  <m:oMath xmlns:m="http://schemas.openxmlformats.org/officeDocument/2006/math">
                    <m:sSubSup>
                      <m:sSubSupPr>
                        <m:ctrlPr>
                          <a:rPr lang="de-DE" sz="2800" i="1">
                            <a:latin typeface="Cambria Math" panose="02040503050406030204" pitchFamily="18" charset="0"/>
                          </a:rPr>
                        </m:ctrlPr>
                      </m:sSubSupPr>
                      <m:e>
                        <m:r>
                          <a:rPr lang="de-DE" sz="2800" b="0" i="1" smtClean="0">
                            <a:latin typeface="Cambria Math" panose="02040503050406030204" pitchFamily="18" charset="0"/>
                          </a:rPr>
                          <m:t> </m:t>
                        </m:r>
                        <m:r>
                          <a:rPr lang="de-DE" sz="2800" i="1">
                            <a:latin typeface="Cambria Math" panose="02040503050406030204" pitchFamily="18" charset="0"/>
                          </a:rPr>
                          <m:t>𝑚</m:t>
                        </m:r>
                      </m:e>
                      <m:sub>
                        <m:r>
                          <a:rPr lang="de-DE" sz="2800" i="1">
                            <a:latin typeface="Cambria Math" panose="02040503050406030204" pitchFamily="18" charset="0"/>
                          </a:rPr>
                          <m:t>1</m:t>
                        </m:r>
                      </m:sub>
                      <m:sup>
                        <m:r>
                          <a:rPr lang="de-DE" sz="2800" i="1">
                            <a:latin typeface="Cambria Math" panose="02040503050406030204" pitchFamily="18" charset="0"/>
                          </a:rPr>
                          <m:t>1</m:t>
                        </m:r>
                      </m:sup>
                    </m:sSubSup>
                    <m:r>
                      <a:rPr lang="de-DE" sz="2800" i="1">
                        <a:latin typeface="Cambria Math" panose="02040503050406030204" pitchFamily="18" charset="0"/>
                      </a:rPr>
                      <m:t>, </m:t>
                    </m:r>
                    <m:sSubSup>
                      <m:sSubSupPr>
                        <m:ctrlPr>
                          <a:rPr lang="de-DE" sz="2800" i="1">
                            <a:latin typeface="Cambria Math" panose="02040503050406030204" pitchFamily="18" charset="0"/>
                          </a:rPr>
                        </m:ctrlPr>
                      </m:sSubSupPr>
                      <m:e>
                        <m:r>
                          <a:rPr lang="de-DE" sz="2800" i="1">
                            <a:latin typeface="Cambria Math" panose="02040503050406030204" pitchFamily="18" charset="0"/>
                          </a:rPr>
                          <m:t>𝑚</m:t>
                        </m:r>
                      </m:e>
                      <m:sub>
                        <m:r>
                          <a:rPr lang="de-DE" sz="2800" i="1">
                            <a:latin typeface="Cambria Math" panose="02040503050406030204" pitchFamily="18" charset="0"/>
                          </a:rPr>
                          <m:t>2</m:t>
                        </m:r>
                      </m:sub>
                      <m:sup>
                        <m:r>
                          <a:rPr lang="de-DE" sz="2800" i="1">
                            <a:latin typeface="Cambria Math" panose="02040503050406030204" pitchFamily="18" charset="0"/>
                          </a:rPr>
                          <m:t>1</m:t>
                        </m:r>
                      </m:sup>
                    </m:sSubSup>
                    <m:r>
                      <a:rPr lang="de-DE" sz="2800" i="1">
                        <a:latin typeface="Cambria Math" panose="02040503050406030204" pitchFamily="18" charset="0"/>
                      </a:rPr>
                      <m:t>, …, </m:t>
                    </m:r>
                    <m:sSubSup>
                      <m:sSubSupPr>
                        <m:ctrlPr>
                          <a:rPr lang="de-DE" sz="2800" i="1">
                            <a:latin typeface="Cambria Math" panose="02040503050406030204" pitchFamily="18" charset="0"/>
                          </a:rPr>
                        </m:ctrlPr>
                      </m:sSubSupPr>
                      <m:e>
                        <m:r>
                          <a:rPr lang="de-DE" sz="2800" i="1">
                            <a:latin typeface="Cambria Math" panose="02040503050406030204" pitchFamily="18" charset="0"/>
                          </a:rPr>
                          <m:t>𝑚</m:t>
                        </m:r>
                      </m:e>
                      <m:sub>
                        <m:r>
                          <a:rPr lang="de-DE" sz="2800" i="1">
                            <a:latin typeface="Cambria Math" panose="02040503050406030204" pitchFamily="18" charset="0"/>
                          </a:rPr>
                          <m:t>𝑘</m:t>
                        </m:r>
                      </m:sub>
                      <m:sup>
                        <m:r>
                          <a:rPr lang="de-DE" sz="2800" i="1">
                            <a:latin typeface="Cambria Math" panose="02040503050406030204" pitchFamily="18" charset="0"/>
                          </a:rPr>
                          <m:t>1</m:t>
                        </m:r>
                      </m:sup>
                    </m:sSubSup>
                  </m:oMath>
                </a14:m>
                <a:r>
                  <a:rPr lang="de-DE" sz="2800" dirty="0">
                    <a:latin typeface="Tw Cen MT" panose="020B0602020104020603" pitchFamily="34" charset="0"/>
                  </a:rPr>
                  <a:t> </a:t>
                </a:r>
                <a:r>
                  <a:rPr lang="de-DE" sz="2800" dirty="0" err="1">
                    <a:latin typeface="Tw Cen MT" panose="020B0602020104020603" pitchFamily="34" charset="0"/>
                  </a:rPr>
                  <a:t>as</a:t>
                </a:r>
                <a:r>
                  <a:rPr lang="de-DE" sz="2800" dirty="0">
                    <a:latin typeface="Tw Cen MT" panose="020B0602020104020603" pitchFamily="34" charset="0"/>
                  </a:rPr>
                  <a:t> </a:t>
                </a:r>
                <a:r>
                  <a:rPr lang="de-DE" sz="2800" dirty="0" err="1">
                    <a:latin typeface="Tw Cen MT" panose="020B0602020104020603" pitchFamily="34" charset="0"/>
                  </a:rPr>
                  <a:t>first</a:t>
                </a:r>
                <a:r>
                  <a:rPr lang="de-DE" sz="2800" dirty="0">
                    <a:latin typeface="Tw Cen MT" panose="020B0602020104020603" pitchFamily="34" charset="0"/>
                  </a:rPr>
                  <a:t> </a:t>
                </a:r>
                <a:r>
                  <a:rPr lang="de-DE" sz="2800" dirty="0" err="1">
                    <a:latin typeface="Tw Cen MT" panose="020B0602020104020603" pitchFamily="34" charset="0"/>
                  </a:rPr>
                  <a:t>guess</a:t>
                </a:r>
                <a:r>
                  <a:rPr lang="de-DE" sz="2800" dirty="0">
                    <a:latin typeface="Tw Cen MT" panose="020B0602020104020603" pitchFamily="34" charset="0"/>
                  </a:rPr>
                  <a:t> </a:t>
                </a:r>
                <a:r>
                  <a:rPr lang="de-DE" sz="2800" dirty="0" err="1">
                    <a:latin typeface="Tw Cen MT" panose="020B0602020104020603" pitchFamily="34" charset="0"/>
                  </a:rPr>
                  <a:t>for</a:t>
                </a:r>
                <a:r>
                  <a:rPr lang="de-DE" sz="2800" dirty="0">
                    <a:latin typeface="Tw Cen MT" panose="020B0602020104020603" pitchFamily="34" charset="0"/>
                  </a:rPr>
                  <a:t> </a:t>
                </a:r>
                <a:r>
                  <a:rPr lang="de-DE" sz="2800" dirty="0" err="1">
                    <a:latin typeface="Tw Cen MT" panose="020B0602020104020603" pitchFamily="34" charset="0"/>
                  </a:rPr>
                  <a:t>cluster</a:t>
                </a:r>
                <a:r>
                  <a:rPr lang="de-DE" sz="2800" dirty="0">
                    <a:latin typeface="Tw Cen MT" panose="020B0602020104020603" pitchFamily="34" charset="0"/>
                  </a:rPr>
                  <a:t> </a:t>
                </a:r>
                <a:r>
                  <a:rPr lang="de-DE" sz="2800" dirty="0" err="1">
                    <a:latin typeface="Tw Cen MT" panose="020B0602020104020603" pitchFamily="34" charset="0"/>
                  </a:rPr>
                  <a:t>centers</a:t>
                </a:r>
                <a:r>
                  <a:rPr lang="de-DE" sz="2800" dirty="0">
                    <a:latin typeface="Tw Cen MT" panose="020B0602020104020603" pitchFamily="34" charset="0"/>
                  </a:rPr>
                  <a:t> </a:t>
                </a:r>
                <a:r>
                  <a:rPr lang="de-DE" sz="2800" dirty="0" err="1">
                    <a:latin typeface="Tw Cen MT" panose="020B0602020104020603" pitchFamily="34" charset="0"/>
                  </a:rPr>
                  <a:t>randomly</a:t>
                </a:r>
                <a:endParaRPr lang="de-DE" sz="2800" dirty="0">
                  <a:latin typeface="Tw Cen MT" panose="020B0602020104020603" pitchFamily="34" charset="0"/>
                </a:endParaRPr>
              </a:p>
            </p:txBody>
          </p:sp>
        </mc:Choice>
        <mc:Fallback xmlns="">
          <p:sp>
            <p:nvSpPr>
              <p:cNvPr id="5" name="Textfeld 4">
                <a:extLst>
                  <a:ext uri="{FF2B5EF4-FFF2-40B4-BE49-F238E27FC236}">
                    <a16:creationId xmlns:a16="http://schemas.microsoft.com/office/drawing/2014/main" id="{F1D98F33-74F3-9539-641E-90D3588BAA22}"/>
                  </a:ext>
                </a:extLst>
              </p:cNvPr>
              <p:cNvSpPr txBox="1">
                <a:spLocks noRot="1" noChangeAspect="1" noMove="1" noResize="1" noEditPoints="1" noAdjustHandles="1" noChangeArrowheads="1" noChangeShapeType="1" noTextEdit="1"/>
              </p:cNvSpPr>
              <p:nvPr/>
            </p:nvSpPr>
            <p:spPr>
              <a:xfrm>
                <a:off x="8814306" y="3539612"/>
                <a:ext cx="3220379" cy="2713756"/>
              </a:xfrm>
              <a:prstGeom prst="rect">
                <a:avLst/>
              </a:prstGeom>
              <a:blipFill>
                <a:blip r:embed="rId5"/>
                <a:stretch>
                  <a:fillRect l="-3409" t="-2472" r="-947" b="-5393"/>
                </a:stretch>
              </a:blipFill>
              <a:ln cap="flat">
                <a:no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C1284B2F-3E6D-F93E-5623-C9AC36A15EA4}"/>
                  </a:ext>
                </a:extLst>
              </p:cNvPr>
              <p:cNvSpPr txBox="1"/>
              <p:nvPr/>
            </p:nvSpPr>
            <p:spPr>
              <a:xfrm>
                <a:off x="1095982" y="2072218"/>
                <a:ext cx="7165571" cy="1356782"/>
              </a:xfrm>
              <a:prstGeom prst="rect">
                <a:avLst/>
              </a:prstGeom>
              <a:noFill/>
            </p:spPr>
            <p:txBody>
              <a:bodyPr wrap="square">
                <a:spAutoFit/>
              </a:bodyPr>
              <a:lstStyle/>
              <a:p>
                <a:pPr>
                  <a:lnSpc>
                    <a:spcPct val="115000"/>
                  </a:lnSpc>
                  <a:spcAft>
                    <a:spcPts val="800"/>
                  </a:spcAft>
                </a:pPr>
                <a:r>
                  <a:rPr lang="de-DE" sz="2400" i="1" kern="100" dirty="0">
                    <a:effectLst/>
                    <a:latin typeface="Tw Cen MT" panose="020B0602020104020603" pitchFamily="34" charset="0"/>
                    <a:ea typeface="Aptos" panose="020B0004020202020204" pitchFamily="34" charset="0"/>
                    <a:cs typeface="Times New Roman" panose="02020603050405020304" pitchFamily="18" charset="0"/>
                  </a:rPr>
                  <a:t>Goal: </a:t>
                </a:r>
                <a:r>
                  <a:rPr lang="de-DE" sz="2400" i="1" kern="100" dirty="0" err="1">
                    <a:effectLst/>
                    <a:latin typeface="Tw Cen MT" panose="020B0602020104020603" pitchFamily="34" charset="0"/>
                    <a:ea typeface="Aptos" panose="020B0004020202020204" pitchFamily="34" charset="0"/>
                    <a:cs typeface="Times New Roman" panose="02020603050405020304" pitchFamily="18" charset="0"/>
                  </a:rPr>
                  <a:t>Minimize</a:t>
                </a:r>
                <a:r>
                  <a:rPr lang="de-DE" sz="2400" i="1" kern="100" dirty="0">
                    <a:effectLst/>
                    <a:latin typeface="Tw Cen MT" panose="020B0602020104020603" pitchFamily="34" charset="0"/>
                    <a:ea typeface="Aptos" panose="020B0004020202020204" pitchFamily="34" charset="0"/>
                    <a:cs typeface="Times New Roman" panose="02020603050405020304" pitchFamily="18" charset="0"/>
                  </a:rPr>
                  <a:t> </a:t>
                </a:r>
                <a:r>
                  <a:rPr lang="de-DE" sz="2400" i="1" kern="100" dirty="0" err="1">
                    <a:effectLst/>
                    <a:latin typeface="Tw Cen MT" panose="020B0602020104020603" pitchFamily="34" charset="0"/>
                    <a:ea typeface="Aptos" panose="020B0004020202020204" pitchFamily="34" charset="0"/>
                    <a:cs typeface="Times New Roman" panose="02020603050405020304" pitchFamily="18" charset="0"/>
                  </a:rPr>
                  <a:t>the</a:t>
                </a:r>
                <a:r>
                  <a:rPr lang="de-DE" sz="2400" i="1" kern="100" dirty="0">
                    <a:effectLst/>
                    <a:latin typeface="Tw Cen MT" panose="020B0602020104020603" pitchFamily="34" charset="0"/>
                    <a:ea typeface="Aptos" panose="020B0004020202020204" pitchFamily="34" charset="0"/>
                    <a:cs typeface="Times New Roman" panose="02020603050405020304" pitchFamily="18" charset="0"/>
                  </a:rPr>
                  <a:t> </a:t>
                </a:r>
                <a:r>
                  <a:rPr lang="de-DE" sz="2400" i="1" kern="100" dirty="0" err="1">
                    <a:effectLst/>
                    <a:latin typeface="Tw Cen MT" panose="020B0602020104020603" pitchFamily="34" charset="0"/>
                    <a:ea typeface="Aptos" panose="020B0004020202020204" pitchFamily="34" charset="0"/>
                    <a:cs typeface="Times New Roman" panose="02020603050405020304" pitchFamily="18" charset="0"/>
                  </a:rPr>
                  <a:t>sum</a:t>
                </a:r>
                <a:r>
                  <a:rPr lang="de-DE" sz="2400" i="1" kern="100" dirty="0">
                    <a:effectLst/>
                    <a:latin typeface="Tw Cen MT" panose="020B0602020104020603" pitchFamily="34" charset="0"/>
                    <a:ea typeface="Aptos" panose="020B0004020202020204" pitchFamily="34" charset="0"/>
                    <a:cs typeface="Times New Roman" panose="02020603050405020304" pitchFamily="18" charset="0"/>
                  </a:rPr>
                  <a:t> </a:t>
                </a:r>
                <a:r>
                  <a:rPr lang="de-DE" sz="2400" i="1" kern="100" dirty="0" err="1">
                    <a:effectLst/>
                    <a:latin typeface="Tw Cen MT" panose="020B0602020104020603" pitchFamily="34" charset="0"/>
                    <a:ea typeface="Aptos" panose="020B0004020202020204" pitchFamily="34" charset="0"/>
                    <a:cs typeface="Times New Roman" panose="02020603050405020304" pitchFamily="18" charset="0"/>
                  </a:rPr>
                  <a:t>of</a:t>
                </a:r>
                <a:r>
                  <a:rPr lang="de-DE" sz="2400" i="1" kern="100" dirty="0">
                    <a:effectLst/>
                    <a:latin typeface="Tw Cen MT" panose="020B0602020104020603" pitchFamily="34" charset="0"/>
                    <a:ea typeface="Aptos" panose="020B0004020202020204" pitchFamily="34" charset="0"/>
                    <a:cs typeface="Times New Roman" panose="02020603050405020304" pitchFamily="18" charset="0"/>
                  </a:rPr>
                  <a:t> </a:t>
                </a:r>
                <a:r>
                  <a:rPr lang="de-DE" sz="2400" i="1" kern="100" dirty="0" err="1">
                    <a:effectLst/>
                    <a:latin typeface="Tw Cen MT" panose="020B0602020104020603" pitchFamily="34" charset="0"/>
                    <a:ea typeface="Aptos" panose="020B0004020202020204" pitchFamily="34" charset="0"/>
                    <a:cs typeface="Times New Roman" panose="02020603050405020304" pitchFamily="18" charset="0"/>
                  </a:rPr>
                  <a:t>the</a:t>
                </a:r>
                <a:r>
                  <a:rPr lang="de-DE" sz="2400" i="1" kern="100" dirty="0">
                    <a:effectLst/>
                    <a:latin typeface="Tw Cen MT" panose="020B0602020104020603" pitchFamily="34" charset="0"/>
                    <a:ea typeface="Aptos" panose="020B0004020202020204" pitchFamily="34" charset="0"/>
                    <a:cs typeface="Times New Roman" panose="02020603050405020304" pitchFamily="18" charset="0"/>
                  </a:rPr>
                  <a:t> </a:t>
                </a:r>
                <a:r>
                  <a:rPr lang="de-DE" sz="2400" i="1" kern="100" dirty="0" err="1">
                    <a:effectLst/>
                    <a:latin typeface="Tw Cen MT" panose="020B0602020104020603" pitchFamily="34" charset="0"/>
                    <a:ea typeface="Aptos" panose="020B0004020202020204" pitchFamily="34" charset="0"/>
                    <a:cs typeface="Times New Roman" panose="02020603050405020304" pitchFamily="18" charset="0"/>
                  </a:rPr>
                  <a:t>variance</a:t>
                </a:r>
                <a:r>
                  <a:rPr lang="de-DE" sz="2400" i="1" kern="100" dirty="0">
                    <a:effectLst/>
                    <a:latin typeface="Tw Cen MT" panose="020B0602020104020603" pitchFamily="34" charset="0"/>
                    <a:ea typeface="Aptos" panose="020B0004020202020204" pitchFamily="34" charset="0"/>
                    <a:cs typeface="Times New Roman" panose="02020603050405020304" pitchFamily="18" charset="0"/>
                  </a:rPr>
                  <a:t> </a:t>
                </a:r>
                <a:r>
                  <a:rPr lang="de-DE" sz="2400" i="1" kern="100" dirty="0" err="1">
                    <a:effectLst/>
                    <a:latin typeface="Tw Cen MT" panose="020B0602020104020603" pitchFamily="34" charset="0"/>
                    <a:ea typeface="Aptos" panose="020B0004020202020204" pitchFamily="34" charset="0"/>
                    <a:cs typeface="Times New Roman" panose="02020603050405020304" pitchFamily="18" charset="0"/>
                  </a:rPr>
                  <a:t>of</a:t>
                </a:r>
                <a:r>
                  <a:rPr lang="de-DE" sz="2400" i="1" kern="100" dirty="0">
                    <a:effectLst/>
                    <a:latin typeface="Tw Cen MT" panose="020B0602020104020603" pitchFamily="34" charset="0"/>
                    <a:ea typeface="Aptos" panose="020B0004020202020204" pitchFamily="34" charset="0"/>
                    <a:cs typeface="Times New Roman" panose="02020603050405020304" pitchFamily="18" charset="0"/>
                  </a:rPr>
                  <a:t> </a:t>
                </a:r>
                <a:r>
                  <a:rPr lang="de-DE" sz="2400" i="1" kern="100" dirty="0" err="1">
                    <a:effectLst/>
                    <a:latin typeface="Tw Cen MT" panose="020B0602020104020603" pitchFamily="34" charset="0"/>
                    <a:ea typeface="Aptos" panose="020B0004020202020204" pitchFamily="34" charset="0"/>
                    <a:cs typeface="Times New Roman" panose="02020603050405020304" pitchFamily="18" charset="0"/>
                  </a:rPr>
                  <a:t>the</a:t>
                </a:r>
                <a:r>
                  <a:rPr lang="de-DE" sz="2400" i="1" kern="100" dirty="0">
                    <a:effectLst/>
                    <a:latin typeface="Tw Cen MT" panose="020B0602020104020603" pitchFamily="34" charset="0"/>
                    <a:ea typeface="Aptos" panose="020B0004020202020204" pitchFamily="34" charset="0"/>
                    <a:cs typeface="Times New Roman" panose="02020603050405020304" pitchFamily="18" charset="0"/>
                  </a:rPr>
                  <a:t> </a:t>
                </a:r>
                <a:r>
                  <a:rPr lang="de-DE" sz="2400" i="1" kern="100" dirty="0" err="1">
                    <a:effectLst/>
                    <a:latin typeface="Tw Cen MT" panose="020B0602020104020603" pitchFamily="34" charset="0"/>
                    <a:ea typeface="Aptos" panose="020B0004020202020204" pitchFamily="34" charset="0"/>
                    <a:cs typeface="Times New Roman" panose="02020603050405020304" pitchFamily="18" charset="0"/>
                  </a:rPr>
                  <a:t>clusters</a:t>
                </a:r>
                <a:endParaRPr lang="de-DE" sz="2400" i="1" kern="100" dirty="0">
                  <a:effectLst/>
                  <a:latin typeface="Tw Cen MT" panose="020B0602020104020603" pitchFamily="34" charset="0"/>
                  <a:ea typeface="Aptos" panose="020B0004020202020204" pitchFamily="34" charset="0"/>
                  <a:cs typeface="Times New Roman" panose="02020603050405020304" pitchFamily="18" charset="0"/>
                </a:endParaRPr>
              </a:p>
              <a:p>
                <a:pPr>
                  <a:lnSpc>
                    <a:spcPct val="115000"/>
                  </a:lnSpc>
                  <a:spcAft>
                    <a:spcPts val="800"/>
                  </a:spcAft>
                </a:pPr>
                <a14:m>
                  <m:oMath xmlns:m="http://schemas.openxmlformats.org/officeDocument/2006/math">
                    <m:r>
                      <a:rPr lang="de-DE" sz="2800" i="1" kern="100" smtClean="0">
                        <a:effectLst/>
                        <a:latin typeface="Cambria Math" panose="02040503050406030204" pitchFamily="18" charset="0"/>
                        <a:ea typeface="Aptos" panose="020B0004020202020204" pitchFamily="34" charset="0"/>
                        <a:cs typeface="Times New Roman" panose="02020603050405020304" pitchFamily="18" charset="0"/>
                      </a:rPr>
                      <m:t>𝐽</m:t>
                    </m:r>
                    <m:r>
                      <a:rPr lang="de-DE" sz="2800" i="1" kern="100" smtClean="0">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de-DE" sz="2800" i="1" kern="100">
                            <a:effectLst/>
                            <a:latin typeface="Cambria Math" panose="02040503050406030204" pitchFamily="18" charset="0"/>
                            <a:ea typeface="Aptos" panose="020B0004020202020204" pitchFamily="34" charset="0"/>
                            <a:cs typeface="Times New Roman" panose="02020603050405020304" pitchFamily="18" charset="0"/>
                          </a:rPr>
                        </m:ctrlPr>
                      </m:sSupPr>
                      <m:e>
                        <m:nary>
                          <m:naryPr>
                            <m:chr m:val="∑"/>
                            <m:ctrlPr>
                              <a:rPr lang="de-DE" sz="2800" i="1" kern="100">
                                <a:effectLst/>
                                <a:latin typeface="Cambria Math" panose="02040503050406030204" pitchFamily="18" charset="0"/>
                                <a:ea typeface="Aptos" panose="020B0004020202020204" pitchFamily="34" charset="0"/>
                                <a:cs typeface="Times New Roman" panose="02020603050405020304" pitchFamily="18" charset="0"/>
                              </a:rPr>
                            </m:ctrlPr>
                          </m:naryPr>
                          <m:sub>
                            <m:r>
                              <a:rPr lang="de-DE" sz="2800" i="1" kern="100">
                                <a:effectLst/>
                                <a:latin typeface="Cambria Math" panose="02040503050406030204" pitchFamily="18" charset="0"/>
                                <a:ea typeface="Aptos" panose="020B0004020202020204" pitchFamily="34" charset="0"/>
                                <a:cs typeface="Times New Roman" panose="02020603050405020304" pitchFamily="18" charset="0"/>
                              </a:rPr>
                              <m:t>𝑖</m:t>
                            </m:r>
                            <m:r>
                              <a:rPr lang="de-DE" sz="2800" i="1" kern="100">
                                <a:effectLst/>
                                <a:latin typeface="Cambria Math" panose="02040503050406030204" pitchFamily="18" charset="0"/>
                                <a:ea typeface="Aptos" panose="020B0004020202020204" pitchFamily="34" charset="0"/>
                                <a:cs typeface="Times New Roman" panose="02020603050405020304" pitchFamily="18" charset="0"/>
                              </a:rPr>
                              <m:t>=1</m:t>
                            </m:r>
                          </m:sub>
                          <m:sup>
                            <m:r>
                              <a:rPr lang="de-DE" sz="2800" i="1" kern="100">
                                <a:effectLst/>
                                <a:latin typeface="Cambria Math" panose="02040503050406030204" pitchFamily="18" charset="0"/>
                                <a:ea typeface="Aptos" panose="020B0004020202020204" pitchFamily="34" charset="0"/>
                                <a:cs typeface="Times New Roman" panose="02020603050405020304" pitchFamily="18" charset="0"/>
                              </a:rPr>
                              <m:t>𝑘</m:t>
                            </m:r>
                          </m:sup>
                          <m:e>
                            <m:r>
                              <a:rPr lang="de-DE" sz="2800" i="1" kern="100">
                                <a:effectLst/>
                                <a:latin typeface="Cambria Math" panose="02040503050406030204" pitchFamily="18" charset="0"/>
                                <a:ea typeface="Aptos" panose="020B0004020202020204" pitchFamily="34" charset="0"/>
                                <a:cs typeface="Times New Roman" panose="02020603050405020304" pitchFamily="18" charset="0"/>
                              </a:rPr>
                              <m:t> </m:t>
                            </m:r>
                            <m:nary>
                              <m:naryPr>
                                <m:chr m:val="∑"/>
                                <m:supHide m:val="on"/>
                                <m:ctrlPr>
                                  <a:rPr lang="de-DE" sz="2800" i="1" kern="100">
                                    <a:effectLst/>
                                    <a:latin typeface="Cambria Math" panose="02040503050406030204" pitchFamily="18" charset="0"/>
                                    <a:ea typeface="Aptos" panose="020B0004020202020204" pitchFamily="34" charset="0"/>
                                    <a:cs typeface="Times New Roman" panose="02020603050405020304" pitchFamily="18" charset="0"/>
                                  </a:rPr>
                                </m:ctrlPr>
                              </m:naryPr>
                              <m:sub>
                                <m:sSub>
                                  <m:sSubPr>
                                    <m:ctrlPr>
                                      <a:rPr lang="de-DE" sz="28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de-DE" sz="2800"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de-DE" sz="2800" i="1" kern="100">
                                        <a:effectLst/>
                                        <a:latin typeface="Cambria Math" panose="02040503050406030204" pitchFamily="18" charset="0"/>
                                        <a:ea typeface="Aptos" panose="020B0004020202020204" pitchFamily="34" charset="0"/>
                                        <a:cs typeface="Times New Roman" panose="02020603050405020304" pitchFamily="18" charset="0"/>
                                      </a:rPr>
                                      <m:t>𝑗</m:t>
                                    </m:r>
                                    <m:r>
                                      <a:rPr lang="de-DE" sz="2800" i="1" kern="100">
                                        <a:effectLst/>
                                        <a:latin typeface="Cambria Math" panose="02040503050406030204" pitchFamily="18" charset="0"/>
                                        <a:ea typeface="Aptos" panose="020B0004020202020204" pitchFamily="34" charset="0"/>
                                        <a:cs typeface="Times New Roman" panose="02020603050405020304" pitchFamily="18" charset="0"/>
                                      </a:rPr>
                                      <m:t> </m:t>
                                    </m:r>
                                  </m:sub>
                                </m:sSub>
                                <m:r>
                                  <a:rPr lang="de-DE" sz="2800" i="1" kern="100">
                                    <a:effectLst/>
                                    <a:latin typeface="Cambria Math" panose="02040503050406030204" pitchFamily="18" charset="0"/>
                                    <a:ea typeface="Aptos" panose="020B0004020202020204" pitchFamily="34" charset="0"/>
                                    <a:cs typeface="Times New Roman" panose="02020603050405020304" pitchFamily="18" charset="0"/>
                                  </a:rPr>
                                  <m:t>𝜖</m:t>
                                </m:r>
                                <m:r>
                                  <a:rPr lang="de-DE" sz="2800" i="1" kern="100">
                                    <a:effectLst/>
                                    <a:latin typeface="Cambria Math" panose="02040503050406030204" pitchFamily="18" charset="0"/>
                                    <a:ea typeface="Aptos" panose="020B0004020202020204" pitchFamily="34" charset="0"/>
                                    <a:cs typeface="Times New Roman" panose="02020603050405020304" pitchFamily="18" charset="0"/>
                                  </a:rPr>
                                  <m:t> </m:t>
                                </m:r>
                                <m:sSub>
                                  <m:sSubPr>
                                    <m:ctrlPr>
                                      <a:rPr lang="de-DE" sz="28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de-DE" sz="2800" i="1" kern="100">
                                        <a:effectLst/>
                                        <a:latin typeface="Cambria Math" panose="02040503050406030204" pitchFamily="18" charset="0"/>
                                        <a:ea typeface="Aptos" panose="020B0004020202020204" pitchFamily="34" charset="0"/>
                                        <a:cs typeface="Times New Roman" panose="02020603050405020304" pitchFamily="18" charset="0"/>
                                      </a:rPr>
                                      <m:t>𝑆</m:t>
                                    </m:r>
                                  </m:e>
                                  <m:sub>
                                    <m:r>
                                      <a:rPr lang="de-DE" sz="2800" i="1" kern="100">
                                        <a:effectLst/>
                                        <a:latin typeface="Cambria Math" panose="02040503050406030204" pitchFamily="18" charset="0"/>
                                        <a:ea typeface="Aptos" panose="020B0004020202020204" pitchFamily="34" charset="0"/>
                                        <a:cs typeface="Times New Roman" panose="02020603050405020304" pitchFamily="18" charset="0"/>
                                      </a:rPr>
                                      <m:t>𝑖</m:t>
                                    </m:r>
                                  </m:sub>
                                </m:sSub>
                                <m:r>
                                  <a:rPr lang="de-DE" sz="2800" i="1" kern="100">
                                    <a:effectLst/>
                                    <a:latin typeface="Cambria Math" panose="02040503050406030204" pitchFamily="18" charset="0"/>
                                    <a:ea typeface="Aptos" panose="020B0004020202020204" pitchFamily="34" charset="0"/>
                                    <a:cs typeface="Times New Roman" panose="02020603050405020304" pitchFamily="18" charset="0"/>
                                  </a:rPr>
                                  <m:t> </m:t>
                                </m:r>
                              </m:sub>
                              <m:sup/>
                              <m:e>
                                <m:r>
                                  <a:rPr lang="de-DE" sz="2800" i="1" kern="100">
                                    <a:effectLst/>
                                    <a:latin typeface="Cambria Math" panose="02040503050406030204" pitchFamily="18" charset="0"/>
                                    <a:ea typeface="Aptos" panose="020B0004020202020204" pitchFamily="34" charset="0"/>
                                    <a:cs typeface="Times New Roman" panose="02020603050405020304" pitchFamily="18" charset="0"/>
                                  </a:rPr>
                                  <m:t> </m:t>
                                </m:r>
                                <m:r>
                                  <m:rPr>
                                    <m:lit/>
                                  </m:rPr>
                                  <a:rPr lang="de-DE" sz="2800" i="1" kern="100">
                                    <a:effectLst/>
                                    <a:latin typeface="Cambria Math" panose="02040503050406030204" pitchFamily="18" charset="0"/>
                                    <a:ea typeface="Aptos" panose="020B0004020202020204" pitchFamily="34" charset="0"/>
                                    <a:cs typeface="Times New Roman" panose="02020603050405020304" pitchFamily="18" charset="0"/>
                                  </a:rPr>
                                  <m:t>|</m:t>
                                </m:r>
                                <m:r>
                                  <a:rPr lang="de-DE" sz="2800" i="1" kern="100">
                                    <a:effectLst/>
                                    <a:latin typeface="Cambria Math" panose="02040503050406030204" pitchFamily="18" charset="0"/>
                                    <a:ea typeface="Aptos" panose="020B0004020202020204" pitchFamily="34" charset="0"/>
                                    <a:cs typeface="Times New Roman" panose="02020603050405020304" pitchFamily="18" charset="0"/>
                                  </a:rPr>
                                  <m:t> </m:t>
                                </m:r>
                                <m:sSub>
                                  <m:sSubPr>
                                    <m:ctrlPr>
                                      <a:rPr lang="de-DE" sz="28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de-DE" sz="2800" i="1" kern="100">
                                        <a:effectLst/>
                                        <a:latin typeface="Cambria Math" panose="02040503050406030204" pitchFamily="18" charset="0"/>
                                        <a:ea typeface="Aptos" panose="020B0004020202020204" pitchFamily="34" charset="0"/>
                                        <a:cs typeface="Times New Roman" panose="02020603050405020304" pitchFamily="18" charset="0"/>
                                      </a:rPr>
                                      <m:t>𝑥</m:t>
                                    </m:r>
                                  </m:e>
                                  <m:sub>
                                    <m:r>
                                      <a:rPr lang="de-DE" sz="2800" i="1" kern="100">
                                        <a:effectLst/>
                                        <a:latin typeface="Cambria Math" panose="02040503050406030204" pitchFamily="18" charset="0"/>
                                        <a:ea typeface="Aptos" panose="020B0004020202020204" pitchFamily="34" charset="0"/>
                                        <a:cs typeface="Times New Roman" panose="02020603050405020304" pitchFamily="18" charset="0"/>
                                      </a:rPr>
                                      <m:t>𝑗</m:t>
                                    </m:r>
                                  </m:sub>
                                </m:sSub>
                                <m:r>
                                  <a:rPr lang="de-DE" sz="2800" i="1" kern="100">
                                    <a:effectLst/>
                                    <a:latin typeface="Cambria Math" panose="02040503050406030204" pitchFamily="18" charset="0"/>
                                    <a:ea typeface="Aptos" panose="020B0004020202020204" pitchFamily="34" charset="0"/>
                                    <a:cs typeface="Times New Roman" panose="02020603050405020304" pitchFamily="18" charset="0"/>
                                  </a:rPr>
                                  <m:t>− </m:t>
                                </m:r>
                                <m:sSub>
                                  <m:sSubPr>
                                    <m:ctrlPr>
                                      <a:rPr lang="de-DE" sz="28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de-DE" sz="2800" i="1" kern="100">
                                        <a:effectLst/>
                                        <a:latin typeface="Cambria Math" panose="02040503050406030204" pitchFamily="18" charset="0"/>
                                        <a:ea typeface="Aptos" panose="020B0004020202020204" pitchFamily="34" charset="0"/>
                                        <a:cs typeface="Times New Roman" panose="02020603050405020304" pitchFamily="18" charset="0"/>
                                      </a:rPr>
                                      <m:t>𝜇</m:t>
                                    </m:r>
                                  </m:e>
                                  <m:sub>
                                    <m:r>
                                      <a:rPr lang="de-DE" sz="2800" i="1" kern="100">
                                        <a:effectLst/>
                                        <a:latin typeface="Cambria Math" panose="02040503050406030204" pitchFamily="18" charset="0"/>
                                        <a:ea typeface="Aptos" panose="020B0004020202020204" pitchFamily="34" charset="0"/>
                                        <a:cs typeface="Times New Roman" panose="02020603050405020304" pitchFamily="18" charset="0"/>
                                      </a:rPr>
                                      <m:t>𝑖</m:t>
                                    </m:r>
                                  </m:sub>
                                </m:sSub>
                                <m:r>
                                  <m:rPr>
                                    <m:lit/>
                                  </m:rPr>
                                  <a:rPr lang="de-DE" sz="2800" i="1" kern="100">
                                    <a:effectLst/>
                                    <a:latin typeface="Cambria Math" panose="02040503050406030204" pitchFamily="18" charset="0"/>
                                    <a:ea typeface="Aptos" panose="020B0004020202020204" pitchFamily="34" charset="0"/>
                                    <a:cs typeface="Times New Roman" panose="02020603050405020304" pitchFamily="18" charset="0"/>
                                  </a:rPr>
                                  <m:t>|</m:t>
                                </m:r>
                              </m:e>
                            </m:nary>
                          </m:e>
                        </m:nary>
                      </m:e>
                      <m:sup>
                        <m:r>
                          <a:rPr lang="de-DE" sz="2800" i="1" kern="100">
                            <a:effectLst/>
                            <a:latin typeface="Cambria Math" panose="02040503050406030204" pitchFamily="18" charset="0"/>
                            <a:ea typeface="Aptos" panose="020B0004020202020204" pitchFamily="34" charset="0"/>
                            <a:cs typeface="Times New Roman" panose="02020603050405020304" pitchFamily="18" charset="0"/>
                          </a:rPr>
                          <m:t>2</m:t>
                        </m:r>
                      </m:sup>
                    </m:sSup>
                  </m:oMath>
                </a14:m>
                <a:r>
                  <a:rPr lang="de-DE" sz="2800" kern="100" dirty="0">
                    <a:effectLst/>
                    <a:ea typeface="Times New Roman" panose="02020603050405020304" pitchFamily="18" charset="0"/>
                    <a:cs typeface="Times New Roman" panose="02020603050405020304" pitchFamily="18" charset="0"/>
                  </a:rPr>
                  <a:t> </a:t>
                </a:r>
                <a:endParaRPr lang="de-DE" sz="2800" kern="100" dirty="0">
                  <a:effectLst/>
                  <a:ea typeface="Aptos" panose="020B0004020202020204" pitchFamily="34" charset="0"/>
                  <a:cs typeface="Times New Roman" panose="02020603050405020304" pitchFamily="18" charset="0"/>
                </a:endParaRPr>
              </a:p>
            </p:txBody>
          </p:sp>
        </mc:Choice>
        <mc:Fallback xmlns="">
          <p:sp>
            <p:nvSpPr>
              <p:cNvPr id="11" name="Textfeld 10">
                <a:extLst>
                  <a:ext uri="{FF2B5EF4-FFF2-40B4-BE49-F238E27FC236}">
                    <a16:creationId xmlns:a16="http://schemas.microsoft.com/office/drawing/2014/main" id="{C1284B2F-3E6D-F93E-5623-C9AC36A15EA4}"/>
                  </a:ext>
                </a:extLst>
              </p:cNvPr>
              <p:cNvSpPr txBox="1">
                <a:spLocks noRot="1" noChangeAspect="1" noMove="1" noResize="1" noEditPoints="1" noAdjustHandles="1" noChangeArrowheads="1" noChangeShapeType="1" noTextEdit="1"/>
              </p:cNvSpPr>
              <p:nvPr/>
            </p:nvSpPr>
            <p:spPr>
              <a:xfrm>
                <a:off x="1095982" y="2072218"/>
                <a:ext cx="7165571" cy="1356782"/>
              </a:xfrm>
              <a:prstGeom prst="rect">
                <a:avLst/>
              </a:prstGeom>
              <a:blipFill>
                <a:blip r:embed="rId6"/>
                <a:stretch>
                  <a:fillRect l="-1362" t="-1345"/>
                </a:stretch>
              </a:blipFill>
            </p:spPr>
            <p:txBody>
              <a:bodyPr/>
              <a:lstStyle/>
              <a:p>
                <a:r>
                  <a:rPr lang="de-DE">
                    <a:noFill/>
                  </a:rPr>
                  <a:t> </a:t>
                </a:r>
              </a:p>
            </p:txBody>
          </p:sp>
        </mc:Fallback>
      </mc:AlternateContent>
    </p:spTree>
    <p:extLst>
      <p:ext uri="{BB962C8B-B14F-4D97-AF65-F5344CB8AC3E}">
        <p14:creationId xmlns:p14="http://schemas.microsoft.com/office/powerpoint/2010/main" val="103163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a:extLst>
            <a:ext uri="{FF2B5EF4-FFF2-40B4-BE49-F238E27FC236}">
              <a16:creationId xmlns:a16="http://schemas.microsoft.com/office/drawing/2014/main" id="{D76EDE50-6E69-988E-11A3-9B43941438D7}"/>
            </a:ext>
          </a:extLst>
        </p:cNvPr>
        <p:cNvGrpSpPr/>
        <p:nvPr/>
      </p:nvGrpSpPr>
      <p:grpSpPr>
        <a:xfrm>
          <a:off x="0" y="0"/>
          <a:ext cx="0" cy="0"/>
          <a:chOff x="0" y="0"/>
          <a:chExt cx="0" cy="0"/>
        </a:xfrm>
      </p:grpSpPr>
      <p:pic>
        <p:nvPicPr>
          <p:cNvPr id="7" name="Grafik 6" descr="Ein Bild, das Text, Diagramm, Screenshot enthält.&#10;&#10;KI-generierte Inhalte können fehlerhaft sein.">
            <a:extLst>
              <a:ext uri="{FF2B5EF4-FFF2-40B4-BE49-F238E27FC236}">
                <a16:creationId xmlns:a16="http://schemas.microsoft.com/office/drawing/2014/main" id="{00088B55-699C-54DC-4732-37E2769C6B85}"/>
              </a:ext>
            </a:extLst>
          </p:cNvPr>
          <p:cNvPicPr>
            <a:picLocks noChangeAspect="1"/>
          </p:cNvPicPr>
          <p:nvPr/>
        </p:nvPicPr>
        <p:blipFill>
          <a:blip r:embed="rId4">
            <a:extLst>
              <a:ext uri="{28A0092B-C50C-407E-A947-70E740481C1C}">
                <a14:useLocalDpi xmlns:a14="http://schemas.microsoft.com/office/drawing/2010/main" val="0"/>
              </a:ext>
            </a:extLst>
          </a:blip>
          <a:srcRect t="8127" b="7957"/>
          <a:stretch/>
        </p:blipFill>
        <p:spPr>
          <a:xfrm>
            <a:off x="1095983" y="3538801"/>
            <a:ext cx="6083562" cy="2847252"/>
          </a:xfrm>
          <a:prstGeom prst="rect">
            <a:avLst/>
          </a:prstGeom>
        </p:spPr>
      </p:pic>
      <p:sp>
        <p:nvSpPr>
          <p:cNvPr id="6" name="Textfeld 5">
            <a:extLst>
              <a:ext uri="{FF2B5EF4-FFF2-40B4-BE49-F238E27FC236}">
                <a16:creationId xmlns:a16="http://schemas.microsoft.com/office/drawing/2014/main" id="{53A1DD40-A0E6-34B7-705A-AEEAA7FC6858}"/>
              </a:ext>
            </a:extLst>
          </p:cNvPr>
          <p:cNvSpPr txBox="1"/>
          <p:nvPr/>
        </p:nvSpPr>
        <p:spPr>
          <a:xfrm>
            <a:off x="1095983" y="1557685"/>
            <a:ext cx="10365704" cy="646331"/>
          </a:xfrm>
          <a:prstGeom prst="rect">
            <a:avLst/>
          </a:prstGeom>
          <a:noFill/>
          <a:ln cap="flat">
            <a:noFill/>
          </a:ln>
        </p:spPr>
        <p:txBody>
          <a:bodyPr vert="horz" wrap="square" lIns="91440" tIns="45720" rIns="91440" bIns="45720" anchor="t" anchorCtr="0" compatLnSpc="1">
            <a:spAutoFit/>
          </a:bodyPr>
          <a:lstStyle/>
          <a:p>
            <a:pPr marL="342900" lvl="0" indent="-342900">
              <a:buSzPct val="100000"/>
              <a:buFont typeface="Arial" pitchFamily="34"/>
              <a:buChar char="•"/>
              <a:defRPr sz="1800" b="0" i="0" u="none" strike="noStrike" kern="0" cap="none" spc="0" baseline="0">
                <a:solidFill>
                  <a:srgbClr val="000000"/>
                </a:solidFill>
                <a:uFillTx/>
              </a:defRPr>
            </a:pPr>
            <a:r>
              <a:rPr kumimoji="0" lang="en-US" sz="3600" b="0" i="0" u="none" strike="noStrike" kern="0" cap="none" spc="0" normalizeH="0" baseline="0" noProof="0" dirty="0">
                <a:ln>
                  <a:noFill/>
                </a:ln>
                <a:solidFill>
                  <a:srgbClr val="000000"/>
                </a:solidFill>
                <a:effectLst/>
                <a:uLnTx/>
                <a:uFillTx/>
                <a:latin typeface="Tw Cen MT" panose="020B0602020104020603" pitchFamily="34" charset="0"/>
                <a:ea typeface="Roboto" pitchFamily="2"/>
                <a:cs typeface="+mn-cs"/>
              </a:rPr>
              <a:t>Unsupervised learning – </a:t>
            </a:r>
            <a:r>
              <a:rPr lang="en-US" sz="3600" dirty="0">
                <a:solidFill>
                  <a:srgbClr val="000000"/>
                </a:solidFill>
                <a:latin typeface="Tw Cen MT" panose="020B0602020104020603" pitchFamily="34" charset="0"/>
                <a:ea typeface="Roboto" pitchFamily="2"/>
              </a:rPr>
              <a:t>K-Means Algorithm</a:t>
            </a:r>
            <a:endParaRPr kumimoji="0" lang="en-US" sz="3600" b="0" i="0" u="none" strike="noStrike" kern="0" cap="none" spc="0" normalizeH="0" baseline="0" noProof="0" dirty="0">
              <a:ln>
                <a:noFill/>
              </a:ln>
              <a:solidFill>
                <a:srgbClr val="000000"/>
              </a:solidFill>
              <a:effectLst/>
              <a:uLnTx/>
              <a:uFillTx/>
              <a:latin typeface="Tw Cen MT" panose="020B0602020104020603" pitchFamily="34" charset="0"/>
              <a:ea typeface="Roboto" pitchFamily="2"/>
              <a:cs typeface="+mn-cs"/>
            </a:endParaRPr>
          </a:p>
        </p:txBody>
      </p:sp>
      <p:sp>
        <p:nvSpPr>
          <p:cNvPr id="3" name="Textfeld 5">
            <a:extLst>
              <a:ext uri="{FF2B5EF4-FFF2-40B4-BE49-F238E27FC236}">
                <a16:creationId xmlns:a16="http://schemas.microsoft.com/office/drawing/2014/main" id="{949FF291-EBE1-4D3F-4F3A-D95117256035}"/>
              </a:ext>
            </a:extLst>
          </p:cNvPr>
          <p:cNvSpPr txBox="1"/>
          <p:nvPr/>
        </p:nvSpPr>
        <p:spPr>
          <a:xfrm>
            <a:off x="1095982" y="80358"/>
            <a:ext cx="10000033" cy="646331"/>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sz="1800" b="0" i="0" u="none" strike="noStrike" kern="0" cap="none" spc="0" baseline="0">
                <a:solidFill>
                  <a:srgbClr val="000000"/>
                </a:solidFill>
                <a:uFillTx/>
              </a:defRPr>
            </a:pP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Types </a:t>
            </a:r>
            <a:r>
              <a:rPr kumimoji="0" lang="de-DE" sz="3600" b="0" i="0" u="none" strike="noStrike" kern="1200" cap="all" spc="0" normalizeH="0" baseline="0" noProof="0" dirty="0" err="1">
                <a:ln>
                  <a:noFill/>
                </a:ln>
                <a:solidFill>
                  <a:srgbClr val="000000"/>
                </a:solidFill>
                <a:effectLst/>
                <a:uLnTx/>
                <a:uFillTx/>
                <a:latin typeface="Tw Cen MT" panose="020B0602020104020603" pitchFamily="34" charset="0"/>
                <a:ea typeface="Roboto" pitchFamily="2"/>
                <a:cs typeface="+mn-cs"/>
              </a:rPr>
              <a:t>of</a:t>
            </a: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 </a:t>
            </a:r>
            <a:r>
              <a:rPr kumimoji="0" lang="de-DE" sz="3600" b="0" i="0" u="none" strike="noStrike" kern="1200" cap="all" spc="0" normalizeH="0" baseline="0" noProof="0" dirty="0" err="1">
                <a:ln>
                  <a:noFill/>
                </a:ln>
                <a:solidFill>
                  <a:srgbClr val="000000"/>
                </a:solidFill>
                <a:effectLst/>
                <a:uLnTx/>
                <a:uFillTx/>
                <a:latin typeface="Tw Cen MT" panose="020B0602020104020603" pitchFamily="34" charset="0"/>
                <a:ea typeface="Roboto" pitchFamily="2"/>
                <a:cs typeface="+mn-cs"/>
              </a:rPr>
              <a:t>machine</a:t>
            </a: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 </a:t>
            </a:r>
            <a:r>
              <a:rPr kumimoji="0" lang="de-DE" sz="3600" b="0" i="0" u="none" strike="noStrike" kern="1200" cap="all" spc="0" normalizeH="0" baseline="0" noProof="0" dirty="0" err="1">
                <a:ln>
                  <a:noFill/>
                </a:ln>
                <a:solidFill>
                  <a:srgbClr val="000000"/>
                </a:solidFill>
                <a:effectLst/>
                <a:uLnTx/>
                <a:uFillTx/>
                <a:latin typeface="Tw Cen MT" panose="020B0602020104020603" pitchFamily="34" charset="0"/>
                <a:ea typeface="Roboto" pitchFamily="2"/>
                <a:cs typeface="+mn-cs"/>
              </a:rPr>
              <a:t>learning</a:t>
            </a:r>
            <a:endParaRPr kumimoji="0" lang="en-US" sz="3600" b="0" i="0" u="none" strike="noStrike" kern="0" cap="all" spc="0" normalizeH="0" baseline="0" noProof="0" dirty="0">
              <a:ln>
                <a:noFill/>
              </a:ln>
              <a:solidFill>
                <a:srgbClr val="000000"/>
              </a:solidFill>
              <a:effectLst/>
              <a:uLnTx/>
              <a:uFillTx/>
              <a:latin typeface="Tw Cen MT" panose="020B0602020104020603" pitchFamily="34" charset="0"/>
              <a:ea typeface="Roboto" pitchFamily="2"/>
              <a:cs typeface="+mn-cs"/>
            </a:endParaRPr>
          </a:p>
        </p:txBody>
      </p:sp>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BC3AF12F-3428-F6D3-C815-715CEF051E10}"/>
                  </a:ext>
                </a:extLst>
              </p:cNvPr>
              <p:cNvSpPr txBox="1"/>
              <p:nvPr/>
            </p:nvSpPr>
            <p:spPr>
              <a:xfrm>
                <a:off x="1095982" y="2789273"/>
                <a:ext cx="6098458" cy="639727"/>
              </a:xfrm>
              <a:prstGeom prst="rect">
                <a:avLst/>
              </a:prstGeom>
              <a:noFill/>
            </p:spPr>
            <p:txBody>
              <a:bodyPr wrap="square">
                <a:spAutoFit/>
              </a:bodyPr>
              <a:lstStyle/>
              <a:p>
                <a:pPr>
                  <a:lnSpc>
                    <a:spcPct val="115000"/>
                  </a:lnSpc>
                  <a:spcAft>
                    <a:spcPts val="800"/>
                  </a:spcAft>
                </a:pPr>
                <a14:m>
                  <m:oMath xmlns:m="http://schemas.openxmlformats.org/officeDocument/2006/math">
                    <m:sSubSup>
                      <m:sSubSupPr>
                        <m:ctrlPr>
                          <a:rPr lang="de-DE" sz="2800" i="1" kern="100" smtClean="0">
                            <a:effectLst/>
                            <a:latin typeface="Cambria Math" panose="02040503050406030204" pitchFamily="18" charset="0"/>
                            <a:ea typeface="Aptos" panose="020B0004020202020204" pitchFamily="34" charset="0"/>
                            <a:cs typeface="Times New Roman" panose="02020603050405020304" pitchFamily="18" charset="0"/>
                          </a:rPr>
                        </m:ctrlPr>
                      </m:sSubSupPr>
                      <m:e>
                        <m:r>
                          <a:rPr lang="de-DE" sz="2800" i="1" kern="100">
                            <a:effectLst/>
                            <a:latin typeface="Cambria Math" panose="02040503050406030204" pitchFamily="18" charset="0"/>
                            <a:ea typeface="Aptos" panose="020B0004020202020204" pitchFamily="34" charset="0"/>
                            <a:cs typeface="Times New Roman" panose="02020603050405020304" pitchFamily="18" charset="0"/>
                          </a:rPr>
                          <m:t>𝑆</m:t>
                        </m:r>
                      </m:e>
                      <m:sub>
                        <m:r>
                          <a:rPr lang="de-DE" sz="2800" i="1" kern="100">
                            <a:effectLst/>
                            <a:latin typeface="Cambria Math" panose="02040503050406030204" pitchFamily="18" charset="0"/>
                            <a:ea typeface="Aptos" panose="020B0004020202020204" pitchFamily="34" charset="0"/>
                            <a:cs typeface="Times New Roman" panose="02020603050405020304" pitchFamily="18" charset="0"/>
                          </a:rPr>
                          <m:t>𝑖</m:t>
                        </m:r>
                      </m:sub>
                      <m:sup>
                        <m:r>
                          <a:rPr lang="de-DE" sz="2800" i="1" kern="100">
                            <a:effectLst/>
                            <a:latin typeface="Cambria Math" panose="02040503050406030204" pitchFamily="18" charset="0"/>
                            <a:ea typeface="Aptos" panose="020B0004020202020204" pitchFamily="34" charset="0"/>
                            <a:cs typeface="Times New Roman" panose="02020603050405020304" pitchFamily="18" charset="0"/>
                          </a:rPr>
                          <m:t>𝑡</m:t>
                        </m:r>
                      </m:sup>
                    </m:sSubSup>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𝑡</m:t>
                        </m:r>
                      </m:sup>
                    </m:sSubSup>
                    <m:sSup>
                      <m:sSupPr>
                        <m:ctrlP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m:rPr>
                            <m:lit/>
                          </m:rP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m:t>
                        </m:r>
                      </m:e>
                      <m:sup>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 </m:t>
                    </m:r>
                    <m:r>
                      <m:rPr>
                        <m:lit/>
                      </m:rP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𝑚</m:t>
                        </m:r>
                      </m:e>
                      <m:sub>
                        <m:sSup>
                          <m:sSupPr>
                            <m:ctrlP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𝑖</m:t>
                            </m:r>
                          </m:e>
                          <m:sup>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m:t>
                            </m:r>
                          </m:sup>
                        </m:sSup>
                      </m:sub>
                      <m:sup>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𝑡</m:t>
                        </m:r>
                      </m:sup>
                    </m:sSubSup>
                    <m:sSup>
                      <m:sSupPr>
                        <m:ctrlP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m:rPr>
                            <m:lit/>
                          </m:rP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m:t>
                        </m:r>
                      </m:e>
                      <m:sup>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r>
                  <a:rPr lang="de-DE" sz="2800" kern="100" dirty="0">
                    <a:effectLst/>
                    <a:ea typeface="Times New Roman" panose="02020603050405020304" pitchFamily="18" charset="0"/>
                    <a:cs typeface="Times New Roman" panose="02020603050405020304" pitchFamily="18" charset="0"/>
                  </a:rPr>
                  <a:t>  </a:t>
                </a:r>
                <a:endParaRPr lang="de-DE" sz="2800" kern="100" dirty="0">
                  <a:effectLst/>
                  <a:ea typeface="Aptos" panose="020B0004020202020204" pitchFamily="34" charset="0"/>
                  <a:cs typeface="Times New Roman" panose="02020603050405020304" pitchFamily="18" charset="0"/>
                </a:endParaRPr>
              </a:p>
            </p:txBody>
          </p:sp>
        </mc:Choice>
        <mc:Fallback xmlns="">
          <p:sp>
            <p:nvSpPr>
              <p:cNvPr id="8" name="Textfeld 7">
                <a:extLst>
                  <a:ext uri="{FF2B5EF4-FFF2-40B4-BE49-F238E27FC236}">
                    <a16:creationId xmlns:a16="http://schemas.microsoft.com/office/drawing/2014/main" id="{BC3AF12F-3428-F6D3-C815-715CEF051E10}"/>
                  </a:ext>
                </a:extLst>
              </p:cNvPr>
              <p:cNvSpPr txBox="1">
                <a:spLocks noRot="1" noChangeAspect="1" noMove="1" noResize="1" noEditPoints="1" noAdjustHandles="1" noChangeArrowheads="1" noChangeShapeType="1" noTextEdit="1"/>
              </p:cNvSpPr>
              <p:nvPr/>
            </p:nvSpPr>
            <p:spPr>
              <a:xfrm>
                <a:off x="1095982" y="2789273"/>
                <a:ext cx="6098458" cy="63972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437005D6-BB27-40CF-526A-92206DB684B9}"/>
                  </a:ext>
                </a:extLst>
              </p:cNvPr>
              <p:cNvSpPr txBox="1"/>
              <p:nvPr/>
            </p:nvSpPr>
            <p:spPr>
              <a:xfrm>
                <a:off x="8814306" y="3539612"/>
                <a:ext cx="3220379" cy="3194977"/>
              </a:xfrm>
              <a:prstGeom prst="rect">
                <a:avLst/>
              </a:prstGeom>
              <a:noFill/>
              <a:ln cap="flat">
                <a:noFill/>
              </a:ln>
            </p:spPr>
            <p:txBody>
              <a:bodyPr vert="horz" wrap="square" lIns="91440" tIns="45720" rIns="91440" bIns="45720" anchor="t" anchorCtr="0" compatLnSpc="1">
                <a:spAutoFit/>
              </a:bodyPr>
              <a:lstStyle/>
              <a:p>
                <a:pPr marL="342900" indent="-342900">
                  <a:buSzPct val="100000"/>
                  <a:buFont typeface="Arial" pitchFamily="34"/>
                  <a:buChar char="•"/>
                  <a:defRPr sz="1800" b="0" i="0" u="none" strike="noStrike" kern="0" cap="none" spc="0" baseline="0">
                    <a:solidFill>
                      <a:srgbClr val="000000"/>
                    </a:solidFill>
                    <a:uFillTx/>
                  </a:defRPr>
                </a:pPr>
                <a:r>
                  <a:rPr lang="de-DE" sz="2800" dirty="0">
                    <a:solidFill>
                      <a:srgbClr val="000000"/>
                    </a:solidFill>
                    <a:latin typeface="Tw Cen MT" panose="020B0602020104020603" pitchFamily="34" charset="0"/>
                    <a:ea typeface="Roboto" pitchFamily="2"/>
                  </a:rPr>
                  <a:t>Calculate </a:t>
                </a:r>
                <a:r>
                  <a:rPr lang="de-DE" sz="2800" dirty="0" err="1">
                    <a:solidFill>
                      <a:srgbClr val="000000"/>
                    </a:solidFill>
                    <a:latin typeface="Tw Cen MT" panose="020B0602020104020603" pitchFamily="34" charset="0"/>
                    <a:ea typeface="Roboto" pitchFamily="2"/>
                  </a:rPr>
                  <a:t>the</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cluster</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variance</a:t>
                </a:r>
                <a:r>
                  <a:rPr lang="de-DE" sz="2800" dirty="0">
                    <a:solidFill>
                      <a:srgbClr val="000000"/>
                    </a:solidFill>
                    <a:latin typeface="Tw Cen MT" panose="020B0602020104020603" pitchFamily="34" charset="0"/>
                    <a:ea typeface="Roboto" pitchFamily="2"/>
                  </a:rPr>
                  <a:t> </a:t>
                </a:r>
                <a14:m>
                  <m:oMath xmlns:m="http://schemas.openxmlformats.org/officeDocument/2006/math">
                    <m:sSubSup>
                      <m:sSubSupPr>
                        <m:ctrlPr>
                          <a:rPr lang="de-DE" sz="2800" i="1">
                            <a:latin typeface="Cambria Math" panose="02040503050406030204" pitchFamily="18" charset="0"/>
                          </a:rPr>
                        </m:ctrlPr>
                      </m:sSubSupPr>
                      <m:e>
                        <m:r>
                          <a:rPr lang="de-DE" sz="2800" i="1">
                            <a:latin typeface="Cambria Math" panose="02040503050406030204" pitchFamily="18" charset="0"/>
                          </a:rPr>
                          <m:t>𝑆</m:t>
                        </m:r>
                      </m:e>
                      <m:sub>
                        <m:r>
                          <a:rPr lang="de-DE" sz="2800" i="1">
                            <a:latin typeface="Cambria Math" panose="02040503050406030204" pitchFamily="18" charset="0"/>
                          </a:rPr>
                          <m:t>𝑖</m:t>
                        </m:r>
                      </m:sub>
                      <m:sup>
                        <m:r>
                          <a:rPr lang="de-DE" sz="2800" i="1">
                            <a:latin typeface="Cambria Math" panose="02040503050406030204" pitchFamily="18" charset="0"/>
                          </a:rPr>
                          <m:t>𝑡</m:t>
                        </m:r>
                      </m:sup>
                    </m:sSubSup>
                  </m:oMath>
                </a14:m>
                <a:r>
                  <a:rPr lang="de-DE" sz="2800" dirty="0">
                    <a:solidFill>
                      <a:srgbClr val="000000"/>
                    </a:solidFill>
                    <a:ea typeface="Roboto" pitchFamily="2"/>
                  </a:rPr>
                  <a:t> </a:t>
                </a:r>
                <a:r>
                  <a:rPr lang="de-DE" sz="2800" dirty="0" err="1">
                    <a:solidFill>
                      <a:srgbClr val="000000"/>
                    </a:solidFill>
                    <a:latin typeface="Tw Cen MT" panose="020B0602020104020603" pitchFamily="34" charset="0"/>
                    <a:ea typeface="Roboto" pitchFamily="2"/>
                  </a:rPr>
                  <a:t>for</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each</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data</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point</a:t>
                </a:r>
                <a:r>
                  <a:rPr lang="de-DE" sz="2800" dirty="0">
                    <a:solidFill>
                      <a:srgbClr val="000000"/>
                    </a:solidFill>
                    <a:latin typeface="Tw Cen MT" panose="020B0602020104020603" pitchFamily="34" charset="0"/>
                    <a:ea typeface="Roboto" pitchFamily="2"/>
                  </a:rPr>
                  <a:t> </a:t>
                </a:r>
                <a14:m>
                  <m:oMath xmlns:m="http://schemas.openxmlformats.org/officeDocument/2006/math">
                    <m:sSub>
                      <m:sSubPr>
                        <m:ctrlPr>
                          <a:rPr lang="de-DE" sz="2800" i="1">
                            <a:latin typeface="Cambria Math" panose="02040503050406030204" pitchFamily="18" charset="0"/>
                          </a:rPr>
                        </m:ctrlPr>
                      </m:sSubPr>
                      <m:e>
                        <m:r>
                          <a:rPr lang="de-DE" sz="2800" i="1">
                            <a:latin typeface="Cambria Math" panose="02040503050406030204" pitchFamily="18" charset="0"/>
                          </a:rPr>
                          <m:t>𝑥</m:t>
                        </m:r>
                      </m:e>
                      <m:sub>
                        <m:r>
                          <a:rPr lang="de-DE" sz="2800" i="1">
                            <a:latin typeface="Cambria Math" panose="02040503050406030204" pitchFamily="18" charset="0"/>
                          </a:rPr>
                          <m:t>𝑗</m:t>
                        </m:r>
                      </m:sub>
                    </m:sSub>
                  </m:oMath>
                </a14:m>
                <a:r>
                  <a:rPr lang="de-DE" sz="2800" dirty="0">
                    <a:solidFill>
                      <a:srgbClr val="000000"/>
                    </a:solidFill>
                    <a:latin typeface="Tw Cen MT" panose="020B0602020104020603" pitchFamily="34" charset="0"/>
                    <a:ea typeface="Roboto" pitchFamily="2"/>
                  </a:rPr>
                  <a:t> </a:t>
                </a:r>
              </a:p>
              <a:p>
                <a:pPr marL="342900" indent="-342900">
                  <a:buSzPct val="100000"/>
                  <a:buFont typeface="Arial" pitchFamily="34"/>
                  <a:buChar char="•"/>
                  <a:defRPr sz="1800" b="0" i="0" u="none" strike="noStrike" kern="0" cap="none" spc="0" baseline="0">
                    <a:solidFill>
                      <a:srgbClr val="000000"/>
                    </a:solidFill>
                    <a:uFillTx/>
                  </a:defRPr>
                </a:pPr>
                <a:r>
                  <a:rPr lang="de-DE" sz="2800" dirty="0" err="1">
                    <a:solidFill>
                      <a:srgbClr val="000000"/>
                    </a:solidFill>
                    <a:latin typeface="Tw Cen MT" panose="020B0602020104020603" pitchFamily="34" charset="0"/>
                    <a:ea typeface="Roboto" pitchFamily="2"/>
                  </a:rPr>
                  <a:t>Assign</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each</a:t>
                </a:r>
                <a:r>
                  <a:rPr lang="de-DE" sz="2800" dirty="0">
                    <a:solidFill>
                      <a:srgbClr val="000000"/>
                    </a:solidFill>
                    <a:latin typeface="Tw Cen MT" panose="020B0602020104020603" pitchFamily="34" charset="0"/>
                    <a:ea typeface="Roboto" pitchFamily="2"/>
                  </a:rPr>
                  <a:t> </a:t>
                </a:r>
                <a14:m>
                  <m:oMath xmlns:m="http://schemas.openxmlformats.org/officeDocument/2006/math">
                    <m:sSub>
                      <m:sSubPr>
                        <m:ctrlPr>
                          <a:rPr lang="de-DE" sz="2800" i="1">
                            <a:latin typeface="Cambria Math" panose="02040503050406030204" pitchFamily="18" charset="0"/>
                          </a:rPr>
                        </m:ctrlPr>
                      </m:sSubPr>
                      <m:e>
                        <m:r>
                          <a:rPr lang="de-DE" sz="2800" i="1">
                            <a:latin typeface="Cambria Math" panose="02040503050406030204" pitchFamily="18" charset="0"/>
                          </a:rPr>
                          <m:t>𝑥</m:t>
                        </m:r>
                      </m:e>
                      <m:sub>
                        <m:r>
                          <a:rPr lang="de-DE" sz="2800" i="1">
                            <a:latin typeface="Cambria Math" panose="02040503050406030204" pitchFamily="18" charset="0"/>
                          </a:rPr>
                          <m:t>𝑗</m:t>
                        </m:r>
                      </m:sub>
                    </m:sSub>
                  </m:oMath>
                </a14:m>
                <a:r>
                  <a:rPr lang="de-DE" sz="2800" dirty="0">
                    <a:latin typeface="Tw Cen MT" panose="020B0602020104020603" pitchFamily="34" charset="0"/>
                  </a:rPr>
                  <a:t> </a:t>
                </a:r>
                <a:r>
                  <a:rPr lang="de-DE" sz="2800" dirty="0" err="1">
                    <a:latin typeface="Tw Cen MT" panose="020B0602020104020603" pitchFamily="34" charset="0"/>
                  </a:rPr>
                  <a:t>to</a:t>
                </a:r>
                <a:r>
                  <a:rPr lang="de-DE" sz="2800" dirty="0">
                    <a:latin typeface="Tw Cen MT" panose="020B0602020104020603" pitchFamily="34" charset="0"/>
                  </a:rPr>
                  <a:t> </a:t>
                </a:r>
                <a:r>
                  <a:rPr lang="de-DE" sz="2800" dirty="0" err="1">
                    <a:latin typeface="Tw Cen MT" panose="020B0602020104020603" pitchFamily="34" charset="0"/>
                  </a:rPr>
                  <a:t>the</a:t>
                </a:r>
                <a:r>
                  <a:rPr lang="de-DE" sz="2800" dirty="0">
                    <a:latin typeface="Tw Cen MT" panose="020B0602020104020603" pitchFamily="34" charset="0"/>
                  </a:rPr>
                  <a:t> </a:t>
                </a:r>
                <a:r>
                  <a:rPr lang="de-DE" sz="2800" dirty="0" err="1">
                    <a:latin typeface="Tw Cen MT" panose="020B0602020104020603" pitchFamily="34" charset="0"/>
                  </a:rPr>
                  <a:t>cluster</a:t>
                </a:r>
                <a:r>
                  <a:rPr lang="de-DE" sz="2800" dirty="0">
                    <a:latin typeface="Tw Cen MT" panose="020B0602020104020603" pitchFamily="34" charset="0"/>
                  </a:rPr>
                  <a:t> </a:t>
                </a:r>
                <a:r>
                  <a:rPr lang="de-DE" sz="2800" dirty="0" err="1">
                    <a:latin typeface="Tw Cen MT" panose="020B0602020104020603" pitchFamily="34" charset="0"/>
                  </a:rPr>
                  <a:t>with</a:t>
                </a:r>
                <a:r>
                  <a:rPr lang="de-DE" sz="2800" dirty="0">
                    <a:latin typeface="Tw Cen MT" panose="020B0602020104020603" pitchFamily="34" charset="0"/>
                  </a:rPr>
                  <a:t> minimal </a:t>
                </a:r>
                <a:r>
                  <a:rPr lang="de-DE" sz="2800" dirty="0" err="1">
                    <a:latin typeface="Tw Cen MT" panose="020B0602020104020603" pitchFamily="34" charset="0"/>
                  </a:rPr>
                  <a:t>variance</a:t>
                </a:r>
                <a:endParaRPr lang="de-DE" sz="2800" dirty="0">
                  <a:latin typeface="Tw Cen MT" panose="020B0602020104020603" pitchFamily="34" charset="0"/>
                </a:endParaRPr>
              </a:p>
            </p:txBody>
          </p:sp>
        </mc:Choice>
        <mc:Fallback xmlns="">
          <p:sp>
            <p:nvSpPr>
              <p:cNvPr id="10" name="Textfeld 9">
                <a:extLst>
                  <a:ext uri="{FF2B5EF4-FFF2-40B4-BE49-F238E27FC236}">
                    <a16:creationId xmlns:a16="http://schemas.microsoft.com/office/drawing/2014/main" id="{437005D6-BB27-40CF-526A-92206DB684B9}"/>
                  </a:ext>
                </a:extLst>
              </p:cNvPr>
              <p:cNvSpPr txBox="1">
                <a:spLocks noRot="1" noChangeAspect="1" noMove="1" noResize="1" noEditPoints="1" noAdjustHandles="1" noChangeArrowheads="1" noChangeShapeType="1" noTextEdit="1"/>
              </p:cNvSpPr>
              <p:nvPr/>
            </p:nvSpPr>
            <p:spPr>
              <a:xfrm>
                <a:off x="8814306" y="3539612"/>
                <a:ext cx="3220379" cy="3194977"/>
              </a:xfrm>
              <a:prstGeom prst="rect">
                <a:avLst/>
              </a:prstGeom>
              <a:blipFill>
                <a:blip r:embed="rId6"/>
                <a:stretch>
                  <a:fillRect l="-3409" t="-2099" b="-4389"/>
                </a:stretch>
              </a:blipFill>
              <a:ln cap="flat">
                <a:noFill/>
              </a:ln>
            </p:spPr>
            <p:txBody>
              <a:bodyPr/>
              <a:lstStyle/>
              <a:p>
                <a:r>
                  <a:rPr lang="de-DE">
                    <a:noFill/>
                  </a:rPr>
                  <a:t> </a:t>
                </a:r>
              </a:p>
            </p:txBody>
          </p:sp>
        </mc:Fallback>
      </mc:AlternateContent>
    </p:spTree>
    <p:extLst>
      <p:ext uri="{BB962C8B-B14F-4D97-AF65-F5344CB8AC3E}">
        <p14:creationId xmlns:p14="http://schemas.microsoft.com/office/powerpoint/2010/main" val="108011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a:extLst>
            <a:ext uri="{FF2B5EF4-FFF2-40B4-BE49-F238E27FC236}">
              <a16:creationId xmlns:a16="http://schemas.microsoft.com/office/drawing/2014/main" id="{C4048452-42D7-DD1A-E756-BCD0D3E98018}"/>
            </a:ext>
          </a:extLst>
        </p:cNvPr>
        <p:cNvGrpSpPr/>
        <p:nvPr/>
      </p:nvGrpSpPr>
      <p:grpSpPr>
        <a:xfrm>
          <a:off x="0" y="0"/>
          <a:ext cx="0" cy="0"/>
          <a:chOff x="0" y="0"/>
          <a:chExt cx="0" cy="0"/>
        </a:xfrm>
      </p:grpSpPr>
      <p:pic>
        <p:nvPicPr>
          <p:cNvPr id="9" name="Grafik 8" descr="Ein Bild, das Diagramm, Karte, Text, Reihe enthält.&#10;&#10;KI-generierte Inhalte können fehlerhaft sein.">
            <a:extLst>
              <a:ext uri="{FF2B5EF4-FFF2-40B4-BE49-F238E27FC236}">
                <a16:creationId xmlns:a16="http://schemas.microsoft.com/office/drawing/2014/main" id="{0A58DE38-D3EA-8C87-DC9F-D682D86335A9}"/>
              </a:ext>
            </a:extLst>
          </p:cNvPr>
          <p:cNvPicPr>
            <a:picLocks noChangeAspect="1"/>
          </p:cNvPicPr>
          <p:nvPr/>
        </p:nvPicPr>
        <p:blipFill>
          <a:blip r:embed="rId4">
            <a:extLst>
              <a:ext uri="{28A0092B-C50C-407E-A947-70E740481C1C}">
                <a14:useLocalDpi xmlns:a14="http://schemas.microsoft.com/office/drawing/2010/main" val="0"/>
              </a:ext>
            </a:extLst>
          </a:blip>
          <a:srcRect t="13009" b="2756"/>
          <a:stretch/>
        </p:blipFill>
        <p:spPr>
          <a:xfrm>
            <a:off x="1095983" y="3583858"/>
            <a:ext cx="6118785" cy="2847600"/>
          </a:xfrm>
          <a:prstGeom prst="rect">
            <a:avLst/>
          </a:prstGeom>
        </p:spPr>
      </p:pic>
      <p:sp>
        <p:nvSpPr>
          <p:cNvPr id="6" name="Textfeld 5">
            <a:extLst>
              <a:ext uri="{FF2B5EF4-FFF2-40B4-BE49-F238E27FC236}">
                <a16:creationId xmlns:a16="http://schemas.microsoft.com/office/drawing/2014/main" id="{CF242609-FD65-6852-E207-5AEE6EAF7C74}"/>
              </a:ext>
            </a:extLst>
          </p:cNvPr>
          <p:cNvSpPr txBox="1"/>
          <p:nvPr/>
        </p:nvSpPr>
        <p:spPr>
          <a:xfrm>
            <a:off x="1095983" y="1557685"/>
            <a:ext cx="10365704" cy="646331"/>
          </a:xfrm>
          <a:prstGeom prst="rect">
            <a:avLst/>
          </a:prstGeom>
          <a:noFill/>
          <a:ln cap="flat">
            <a:noFill/>
          </a:ln>
        </p:spPr>
        <p:txBody>
          <a:bodyPr vert="horz" wrap="square" lIns="91440" tIns="45720" rIns="91440" bIns="45720" anchor="t" anchorCtr="0" compatLnSpc="1">
            <a:spAutoFit/>
          </a:bodyPr>
          <a:lstStyle/>
          <a:p>
            <a:pPr marL="342900" lvl="0" indent="-342900">
              <a:buSzPct val="100000"/>
              <a:buFont typeface="Arial" pitchFamily="34"/>
              <a:buChar char="•"/>
              <a:defRPr sz="1800" b="0" i="0" u="none" strike="noStrike" kern="0" cap="none" spc="0" baseline="0">
                <a:solidFill>
                  <a:srgbClr val="000000"/>
                </a:solidFill>
                <a:uFillTx/>
              </a:defRPr>
            </a:pPr>
            <a:r>
              <a:rPr kumimoji="0" lang="en-US" sz="3600" b="0" i="0" u="none" strike="noStrike" kern="0" cap="none" spc="0" normalizeH="0" baseline="0" noProof="0" dirty="0">
                <a:ln>
                  <a:noFill/>
                </a:ln>
                <a:solidFill>
                  <a:srgbClr val="000000"/>
                </a:solidFill>
                <a:effectLst/>
                <a:uLnTx/>
                <a:uFillTx/>
                <a:latin typeface="Tw Cen MT" panose="020B0602020104020603" pitchFamily="34" charset="0"/>
                <a:ea typeface="Roboto" pitchFamily="2"/>
                <a:cs typeface="+mn-cs"/>
              </a:rPr>
              <a:t>Unsupervised learning – </a:t>
            </a:r>
            <a:r>
              <a:rPr lang="en-US" sz="3600" dirty="0">
                <a:solidFill>
                  <a:srgbClr val="000000"/>
                </a:solidFill>
                <a:latin typeface="Tw Cen MT" panose="020B0602020104020603" pitchFamily="34" charset="0"/>
                <a:ea typeface="Roboto" pitchFamily="2"/>
              </a:rPr>
              <a:t>K-Means Algorithm</a:t>
            </a:r>
            <a:endParaRPr kumimoji="0" lang="en-US" sz="3600" b="0" i="0" u="none" strike="noStrike" kern="0" cap="none" spc="0" normalizeH="0" baseline="0" noProof="0" dirty="0">
              <a:ln>
                <a:noFill/>
              </a:ln>
              <a:solidFill>
                <a:srgbClr val="000000"/>
              </a:solidFill>
              <a:effectLst/>
              <a:uLnTx/>
              <a:uFillTx/>
              <a:latin typeface="Tw Cen MT" panose="020B0602020104020603" pitchFamily="34" charset="0"/>
              <a:ea typeface="Roboto" pitchFamily="2"/>
              <a:cs typeface="+mn-cs"/>
            </a:endParaRPr>
          </a:p>
        </p:txBody>
      </p:sp>
      <p:sp>
        <p:nvSpPr>
          <p:cNvPr id="3" name="Textfeld 5">
            <a:extLst>
              <a:ext uri="{FF2B5EF4-FFF2-40B4-BE49-F238E27FC236}">
                <a16:creationId xmlns:a16="http://schemas.microsoft.com/office/drawing/2014/main" id="{7FF54144-5030-5306-4F4D-7828952593D5}"/>
              </a:ext>
            </a:extLst>
          </p:cNvPr>
          <p:cNvSpPr txBox="1"/>
          <p:nvPr/>
        </p:nvSpPr>
        <p:spPr>
          <a:xfrm>
            <a:off x="1095982" y="80358"/>
            <a:ext cx="10000033" cy="646331"/>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sz="1800" b="0" i="0" u="none" strike="noStrike" kern="0" cap="none" spc="0" baseline="0">
                <a:solidFill>
                  <a:srgbClr val="000000"/>
                </a:solidFill>
                <a:uFillTx/>
              </a:defRPr>
            </a:pP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Types </a:t>
            </a:r>
            <a:r>
              <a:rPr kumimoji="0" lang="de-DE" sz="3600" b="0" i="0" u="none" strike="noStrike" kern="1200" cap="all" spc="0" normalizeH="0" baseline="0" noProof="0" dirty="0" err="1">
                <a:ln>
                  <a:noFill/>
                </a:ln>
                <a:solidFill>
                  <a:srgbClr val="000000"/>
                </a:solidFill>
                <a:effectLst/>
                <a:uLnTx/>
                <a:uFillTx/>
                <a:latin typeface="Tw Cen MT" panose="020B0602020104020603" pitchFamily="34" charset="0"/>
                <a:ea typeface="Roboto" pitchFamily="2"/>
                <a:cs typeface="+mn-cs"/>
              </a:rPr>
              <a:t>of</a:t>
            </a: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 </a:t>
            </a:r>
            <a:r>
              <a:rPr kumimoji="0" lang="de-DE" sz="3600" b="0" i="0" u="none" strike="noStrike" kern="1200" cap="all" spc="0" normalizeH="0" baseline="0" noProof="0" dirty="0" err="1">
                <a:ln>
                  <a:noFill/>
                </a:ln>
                <a:solidFill>
                  <a:srgbClr val="000000"/>
                </a:solidFill>
                <a:effectLst/>
                <a:uLnTx/>
                <a:uFillTx/>
                <a:latin typeface="Tw Cen MT" panose="020B0602020104020603" pitchFamily="34" charset="0"/>
                <a:ea typeface="Roboto" pitchFamily="2"/>
                <a:cs typeface="+mn-cs"/>
              </a:rPr>
              <a:t>machine</a:t>
            </a: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 </a:t>
            </a:r>
            <a:r>
              <a:rPr kumimoji="0" lang="de-DE" sz="3600" b="0" i="0" u="none" strike="noStrike" kern="1200" cap="all" spc="0" normalizeH="0" baseline="0" noProof="0" dirty="0" err="1">
                <a:ln>
                  <a:noFill/>
                </a:ln>
                <a:solidFill>
                  <a:srgbClr val="000000"/>
                </a:solidFill>
                <a:effectLst/>
                <a:uLnTx/>
                <a:uFillTx/>
                <a:latin typeface="Tw Cen MT" panose="020B0602020104020603" pitchFamily="34" charset="0"/>
                <a:ea typeface="Roboto" pitchFamily="2"/>
                <a:cs typeface="+mn-cs"/>
              </a:rPr>
              <a:t>learning</a:t>
            </a:r>
            <a:endParaRPr kumimoji="0" lang="en-US" sz="3600" b="0" i="0" u="none" strike="noStrike" kern="0" cap="all" spc="0" normalizeH="0" baseline="0" noProof="0" dirty="0">
              <a:ln>
                <a:noFill/>
              </a:ln>
              <a:solidFill>
                <a:srgbClr val="000000"/>
              </a:solidFill>
              <a:effectLst/>
              <a:uLnTx/>
              <a:uFillTx/>
              <a:latin typeface="Tw Cen MT" panose="020B0602020104020603" pitchFamily="34" charset="0"/>
              <a:ea typeface="Roboto" pitchFamily="2"/>
              <a:cs typeface="+mn-cs"/>
            </a:endParaRPr>
          </a:p>
        </p:txBody>
      </p:sp>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74D5FC35-5C20-6D78-7EBA-054D490B079C}"/>
                  </a:ext>
                </a:extLst>
              </p:cNvPr>
              <p:cNvSpPr txBox="1"/>
              <p:nvPr/>
            </p:nvSpPr>
            <p:spPr>
              <a:xfrm>
                <a:off x="1095982" y="2588415"/>
                <a:ext cx="6098458" cy="893193"/>
              </a:xfrm>
              <a:prstGeom prst="rect">
                <a:avLst/>
              </a:prstGeom>
              <a:noFill/>
            </p:spPr>
            <p:txBody>
              <a:bodyPr wrap="square">
                <a:spAutoFit/>
              </a:bodyPr>
              <a:lstStyle/>
              <a:p>
                <a:pPr>
                  <a:lnSpc>
                    <a:spcPct val="115000"/>
                  </a:lnSpc>
                  <a:spcAft>
                    <a:spcPts val="800"/>
                  </a:spcAft>
                </a:pPr>
                <a14:m>
                  <m:oMath xmlns:m="http://schemas.openxmlformats.org/officeDocument/2006/math">
                    <m:sSubSup>
                      <m:sSubSupPr>
                        <m:ctrlPr>
                          <a:rPr lang="de-DE" sz="2800" i="1" kern="100" smtClean="0">
                            <a:effectLst/>
                            <a:latin typeface="Cambria Math" panose="02040503050406030204" pitchFamily="18" charset="0"/>
                            <a:ea typeface="Aptos" panose="020B0004020202020204" pitchFamily="34" charset="0"/>
                            <a:cs typeface="Times New Roman" panose="02020603050405020304" pitchFamily="18" charset="0"/>
                          </a:rPr>
                        </m:ctrlPr>
                      </m:sSubSupPr>
                      <m:e>
                        <m:r>
                          <a:rPr lang="de-DE" sz="2800" i="1" kern="100">
                            <a:effectLst/>
                            <a:latin typeface="Cambria Math" panose="02040503050406030204" pitchFamily="18" charset="0"/>
                            <a:ea typeface="Aptos" panose="020B0004020202020204" pitchFamily="34" charset="0"/>
                            <a:cs typeface="Times New Roman" panose="02020603050405020304" pitchFamily="18" charset="0"/>
                          </a:rPr>
                          <m:t>𝑚</m:t>
                        </m:r>
                      </m:e>
                      <m:sub>
                        <m:r>
                          <a:rPr lang="de-DE" sz="2800" i="1" kern="100">
                            <a:effectLst/>
                            <a:latin typeface="Cambria Math" panose="02040503050406030204" pitchFamily="18" charset="0"/>
                            <a:ea typeface="Aptos" panose="020B0004020202020204" pitchFamily="34" charset="0"/>
                            <a:cs typeface="Times New Roman" panose="02020603050405020304" pitchFamily="18" charset="0"/>
                          </a:rPr>
                          <m:t>𝑖</m:t>
                        </m:r>
                      </m:sub>
                      <m:sup>
                        <m:r>
                          <a:rPr lang="de-DE" sz="2800" i="1" kern="100">
                            <a:effectLst/>
                            <a:latin typeface="Cambria Math" panose="02040503050406030204" pitchFamily="18" charset="0"/>
                            <a:ea typeface="Aptos" panose="020B0004020202020204" pitchFamily="34" charset="0"/>
                            <a:cs typeface="Times New Roman" panose="02020603050405020304" pitchFamily="18" charset="0"/>
                          </a:rPr>
                          <m:t>𝑡</m:t>
                        </m:r>
                        <m:r>
                          <a:rPr lang="de-DE" sz="2800" i="1" kern="100">
                            <a:effectLst/>
                            <a:latin typeface="Cambria Math" panose="02040503050406030204" pitchFamily="18" charset="0"/>
                            <a:ea typeface="Aptos" panose="020B0004020202020204" pitchFamily="34" charset="0"/>
                            <a:cs typeface="Times New Roman" panose="02020603050405020304" pitchFamily="18" charset="0"/>
                          </a:rPr>
                          <m:t>+1</m:t>
                        </m:r>
                      </m:sup>
                    </m:sSubSup>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1</m:t>
                        </m:r>
                      </m:num>
                      <m:den>
                        <m:sSubSup>
                          <m:sSubSupPr>
                            <m:ctrlP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m:rPr>
                                <m:lit/>
                              </m:rP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𝑡</m:t>
                            </m:r>
                          </m:sup>
                        </m:sSubSup>
                        <m:r>
                          <m:rPr>
                            <m:lit/>
                          </m:rP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m:t>
                        </m:r>
                      </m:den>
                    </m:f>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supHide m:val="on"/>
                        <m:ctrlP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ctrlPr>
                      </m:naryPr>
                      <m:sub>
                        <m:sSub>
                          <m:sSubPr>
                            <m:ctrlP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𝜖</m:t>
                        </m:r>
                        <m:sSubSup>
                          <m:sSubSupPr>
                            <m:ctrlP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𝑡</m:t>
                            </m:r>
                          </m:sup>
                        </m:sSubSup>
                      </m:sub>
                      <m:sup/>
                      <m:e>
                        <m:sSub>
                          <m:sSubPr>
                            <m:ctrlP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de-DE" sz="2800" i="1" kern="100">
                                <a:effectLst/>
                                <a:latin typeface="Cambria Math" panose="02040503050406030204" pitchFamily="18" charset="0"/>
                                <a:ea typeface="Times New Roman" panose="02020603050405020304" pitchFamily="18" charset="0"/>
                                <a:cs typeface="Times New Roman" panose="02020603050405020304" pitchFamily="18" charset="0"/>
                              </a:rPr>
                              <m:t>𝑗</m:t>
                            </m:r>
                          </m:sub>
                        </m:sSub>
                      </m:e>
                    </m:nary>
                  </m:oMath>
                </a14:m>
                <a:r>
                  <a:rPr lang="de-DE" sz="1800" kern="100" dirty="0">
                    <a:effectLst/>
                    <a:latin typeface="Aptos" panose="020B0004020202020204" pitchFamily="34" charset="0"/>
                    <a:ea typeface="Times New Roman" panose="02020603050405020304" pitchFamily="18" charset="0"/>
                    <a:cs typeface="Times New Roman" panose="02020603050405020304" pitchFamily="18" charset="0"/>
                  </a:rPr>
                  <a:t>  </a:t>
                </a:r>
                <a:endParaRPr lang="de-DE" sz="1800" kern="10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8" name="Textfeld 7">
                <a:extLst>
                  <a:ext uri="{FF2B5EF4-FFF2-40B4-BE49-F238E27FC236}">
                    <a16:creationId xmlns:a16="http://schemas.microsoft.com/office/drawing/2014/main" id="{74D5FC35-5C20-6D78-7EBA-054D490B079C}"/>
                  </a:ext>
                </a:extLst>
              </p:cNvPr>
              <p:cNvSpPr txBox="1">
                <a:spLocks noRot="1" noChangeAspect="1" noMove="1" noResize="1" noEditPoints="1" noAdjustHandles="1" noChangeArrowheads="1" noChangeShapeType="1" noTextEdit="1"/>
              </p:cNvSpPr>
              <p:nvPr/>
            </p:nvSpPr>
            <p:spPr>
              <a:xfrm>
                <a:off x="1095982" y="2588415"/>
                <a:ext cx="6098458" cy="893193"/>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6B9EFAB6-8058-B72A-8CC8-DBB003F4F29F}"/>
                  </a:ext>
                </a:extLst>
              </p:cNvPr>
              <p:cNvSpPr txBox="1"/>
              <p:nvPr/>
            </p:nvSpPr>
            <p:spPr>
              <a:xfrm>
                <a:off x="8814306" y="3539612"/>
                <a:ext cx="3220379" cy="3133230"/>
              </a:xfrm>
              <a:prstGeom prst="rect">
                <a:avLst/>
              </a:prstGeom>
              <a:noFill/>
              <a:ln cap="flat">
                <a:noFill/>
              </a:ln>
            </p:spPr>
            <p:txBody>
              <a:bodyPr vert="horz" wrap="square" lIns="91440" tIns="45720" rIns="91440" bIns="45720" anchor="t" anchorCtr="0" compatLnSpc="1">
                <a:spAutoFit/>
              </a:bodyPr>
              <a:lstStyle/>
              <a:p>
                <a:pPr marL="342900" indent="-342900">
                  <a:buSzPct val="100000"/>
                  <a:buFont typeface="Arial" pitchFamily="34"/>
                  <a:buChar char="•"/>
                  <a:defRPr sz="1800" b="0" i="0" u="none" strike="noStrike" kern="0" cap="none" spc="0" baseline="0">
                    <a:solidFill>
                      <a:srgbClr val="000000"/>
                    </a:solidFill>
                    <a:uFillTx/>
                  </a:defRPr>
                </a:pPr>
                <a:r>
                  <a:rPr lang="de-DE" sz="2800" dirty="0" err="1">
                    <a:solidFill>
                      <a:srgbClr val="000000"/>
                    </a:solidFill>
                    <a:latin typeface="Tw Cen MT" panose="020B0602020104020603" pitchFamily="34" charset="0"/>
                    <a:ea typeface="Roboto" pitchFamily="2"/>
                  </a:rPr>
                  <a:t>Calculate</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the</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new</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cluster</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centers</a:t>
                </a:r>
                <a:r>
                  <a:rPr lang="de-DE" sz="2800" dirty="0">
                    <a:solidFill>
                      <a:srgbClr val="000000"/>
                    </a:solidFill>
                    <a:latin typeface="Tw Cen MT" panose="020B0602020104020603" pitchFamily="34" charset="0"/>
                    <a:ea typeface="Roboto" pitchFamily="2"/>
                  </a:rPr>
                  <a:t> </a:t>
                </a:r>
                <a14:m>
                  <m:oMath xmlns:m="http://schemas.openxmlformats.org/officeDocument/2006/math">
                    <m:sSubSup>
                      <m:sSubSupPr>
                        <m:ctrlPr>
                          <a:rPr lang="de-DE" sz="2800" i="1" kern="100">
                            <a:latin typeface="Cambria Math" panose="02040503050406030204" pitchFamily="18" charset="0"/>
                            <a:ea typeface="Aptos" panose="020B0004020202020204" pitchFamily="34" charset="0"/>
                            <a:cs typeface="Times New Roman" panose="02020603050405020304" pitchFamily="18" charset="0"/>
                          </a:rPr>
                        </m:ctrlPr>
                      </m:sSubSupPr>
                      <m:e>
                        <m:r>
                          <a:rPr lang="de-DE" sz="2800" i="1" kern="100">
                            <a:latin typeface="Cambria Math" panose="02040503050406030204" pitchFamily="18" charset="0"/>
                            <a:ea typeface="Aptos" panose="020B0004020202020204" pitchFamily="34" charset="0"/>
                            <a:cs typeface="Times New Roman" panose="02020603050405020304" pitchFamily="18" charset="0"/>
                          </a:rPr>
                          <m:t>𝑚</m:t>
                        </m:r>
                      </m:e>
                      <m:sub>
                        <m:r>
                          <a:rPr lang="de-DE" sz="2800" i="1" kern="100">
                            <a:latin typeface="Cambria Math" panose="02040503050406030204" pitchFamily="18" charset="0"/>
                            <a:ea typeface="Aptos" panose="020B0004020202020204" pitchFamily="34" charset="0"/>
                            <a:cs typeface="Times New Roman" panose="02020603050405020304" pitchFamily="18" charset="0"/>
                          </a:rPr>
                          <m:t>𝑖</m:t>
                        </m:r>
                      </m:sub>
                      <m:sup>
                        <m:r>
                          <a:rPr lang="de-DE" sz="2800" i="1" kern="100">
                            <a:latin typeface="Cambria Math" panose="02040503050406030204" pitchFamily="18" charset="0"/>
                            <a:ea typeface="Aptos" panose="020B0004020202020204" pitchFamily="34" charset="0"/>
                            <a:cs typeface="Times New Roman" panose="02020603050405020304" pitchFamily="18" charset="0"/>
                          </a:rPr>
                          <m:t>𝑡</m:t>
                        </m:r>
                        <m:r>
                          <a:rPr lang="de-DE" sz="2800" i="1" kern="100">
                            <a:latin typeface="Cambria Math" panose="02040503050406030204" pitchFamily="18" charset="0"/>
                            <a:ea typeface="Aptos" panose="020B0004020202020204" pitchFamily="34" charset="0"/>
                            <a:cs typeface="Times New Roman" panose="02020603050405020304" pitchFamily="18" charset="0"/>
                          </a:rPr>
                          <m:t>+1</m:t>
                        </m:r>
                      </m:sup>
                    </m:sSubSup>
                  </m:oMath>
                </a14:m>
                <a:r>
                  <a:rPr lang="de-DE" sz="2800" dirty="0">
                    <a:solidFill>
                      <a:srgbClr val="000000"/>
                    </a:solidFill>
                    <a:latin typeface="Tw Cen MT" panose="020B0602020104020603" pitchFamily="34" charset="0"/>
                    <a:ea typeface="Roboto" pitchFamily="2"/>
                  </a:rPr>
                  <a:t> in </a:t>
                </a:r>
                <a:r>
                  <a:rPr lang="de-DE" sz="2800" dirty="0" err="1">
                    <a:solidFill>
                      <a:srgbClr val="000000"/>
                    </a:solidFill>
                    <a:latin typeface="Tw Cen MT" panose="020B0602020104020603" pitchFamily="34" charset="0"/>
                    <a:ea typeface="Roboto" pitchFamily="2"/>
                  </a:rPr>
                  <a:t>each</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iteration</a:t>
                </a:r>
                <a:endParaRPr lang="de-DE" sz="2800" dirty="0">
                  <a:solidFill>
                    <a:srgbClr val="000000"/>
                  </a:solidFill>
                  <a:latin typeface="Tw Cen MT" panose="020B0602020104020603" pitchFamily="34" charset="0"/>
                  <a:ea typeface="Roboto" pitchFamily="2"/>
                </a:endParaRPr>
              </a:p>
              <a:p>
                <a:pPr marL="342900" indent="-342900">
                  <a:buSzPct val="100000"/>
                  <a:buFont typeface="Arial" pitchFamily="34"/>
                  <a:buChar char="•"/>
                  <a:defRPr sz="1800" b="0" i="0" u="none" strike="noStrike" kern="0" cap="none" spc="0" baseline="0">
                    <a:solidFill>
                      <a:srgbClr val="000000"/>
                    </a:solidFill>
                    <a:uFillTx/>
                  </a:defRPr>
                </a:pPr>
                <a:r>
                  <a:rPr lang="de-DE" sz="2800" dirty="0">
                    <a:solidFill>
                      <a:srgbClr val="000000"/>
                    </a:solidFill>
                    <a:latin typeface="Tw Cen MT" panose="020B0602020104020603" pitchFamily="34" charset="0"/>
                    <a:ea typeface="Roboto" pitchFamily="2"/>
                  </a:rPr>
                  <a:t>Repeat </a:t>
                </a:r>
                <a:r>
                  <a:rPr lang="de-DE" sz="2800" dirty="0" err="1">
                    <a:solidFill>
                      <a:srgbClr val="000000"/>
                    </a:solidFill>
                    <a:latin typeface="Tw Cen MT" panose="020B0602020104020603" pitchFamily="34" charset="0"/>
                    <a:ea typeface="Roboto" pitchFamily="2"/>
                  </a:rPr>
                  <a:t>until</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the</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positions</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of</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the</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clusters</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converge</a:t>
                </a:r>
                <a:endParaRPr lang="de-DE" sz="2800" dirty="0">
                  <a:latin typeface="Tw Cen MT" panose="020B0602020104020603" pitchFamily="34" charset="0"/>
                </a:endParaRPr>
              </a:p>
            </p:txBody>
          </p:sp>
        </mc:Choice>
        <mc:Fallback xmlns="">
          <p:sp>
            <p:nvSpPr>
              <p:cNvPr id="10" name="Textfeld 9">
                <a:extLst>
                  <a:ext uri="{FF2B5EF4-FFF2-40B4-BE49-F238E27FC236}">
                    <a16:creationId xmlns:a16="http://schemas.microsoft.com/office/drawing/2014/main" id="{6B9EFAB6-8058-B72A-8CC8-DBB003F4F29F}"/>
                  </a:ext>
                </a:extLst>
              </p:cNvPr>
              <p:cNvSpPr txBox="1">
                <a:spLocks noRot="1" noChangeAspect="1" noMove="1" noResize="1" noEditPoints="1" noAdjustHandles="1" noChangeArrowheads="1" noChangeShapeType="1" noTextEdit="1"/>
              </p:cNvSpPr>
              <p:nvPr/>
            </p:nvSpPr>
            <p:spPr>
              <a:xfrm>
                <a:off x="8814306" y="3539612"/>
                <a:ext cx="3220379" cy="3133230"/>
              </a:xfrm>
              <a:prstGeom prst="rect">
                <a:avLst/>
              </a:prstGeom>
              <a:blipFill>
                <a:blip r:embed="rId6"/>
                <a:stretch>
                  <a:fillRect l="-3409" t="-2140" b="-4475"/>
                </a:stretch>
              </a:blipFill>
              <a:ln cap="flat">
                <a:noFill/>
              </a:ln>
            </p:spPr>
            <p:txBody>
              <a:bodyPr/>
              <a:lstStyle/>
              <a:p>
                <a:r>
                  <a:rPr lang="de-DE">
                    <a:noFill/>
                  </a:rPr>
                  <a:t> </a:t>
                </a:r>
              </a:p>
            </p:txBody>
          </p:sp>
        </mc:Fallback>
      </mc:AlternateContent>
    </p:spTree>
    <p:extLst>
      <p:ext uri="{BB962C8B-B14F-4D97-AF65-F5344CB8AC3E}">
        <p14:creationId xmlns:p14="http://schemas.microsoft.com/office/powerpoint/2010/main" val="26139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214"/>
          <p:cNvSpPr txBox="1"/>
          <p:nvPr/>
        </p:nvSpPr>
        <p:spPr>
          <a:xfrm>
            <a:off x="505339" y="483535"/>
            <a:ext cx="11084560" cy="65659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all" dirty="0">
                <a:solidFill>
                  <a:srgbClr val="000000"/>
                </a:solidFill>
                <a:latin typeface="Tw Cen MT" panose="020B0602020104020603" pitchFamily="34" charset="0"/>
                <a:ea typeface="Arial"/>
                <a:cs typeface="Arial"/>
                <a:sym typeface="Arial"/>
              </a:rPr>
              <a:t>Getting started</a:t>
            </a:r>
            <a:endParaRPr cap="all" dirty="0">
              <a:latin typeface="Tw Cen MT" panose="020B0602020104020603" pitchFamily="34" charset="0"/>
            </a:endParaRPr>
          </a:p>
        </p:txBody>
      </p:sp>
      <p:sp>
        <p:nvSpPr>
          <p:cNvPr id="1239" name="Google Shape;1239;p214"/>
          <p:cNvSpPr/>
          <p:nvPr/>
        </p:nvSpPr>
        <p:spPr>
          <a:xfrm>
            <a:off x="1323219" y="2951946"/>
            <a:ext cx="9448800" cy="199943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a:solidFill>
                  <a:schemeClr val="dk2"/>
                </a:solidFill>
                <a:latin typeface="Tw Cen MT" panose="020B0602020104020603" pitchFamily="34" charset="0"/>
                <a:ea typeface="Arial"/>
                <a:cs typeface="Arial"/>
                <a:sym typeface="Arial"/>
              </a:rPr>
              <a:t>VPN Access to Cluster</a:t>
            </a:r>
          </a:p>
          <a:p>
            <a:pPr marL="0" marR="0" lvl="0" indent="0" algn="ctr" rtl="0">
              <a:spcBef>
                <a:spcPts val="0"/>
              </a:spcBef>
              <a:spcAft>
                <a:spcPts val="0"/>
              </a:spcAft>
              <a:buNone/>
            </a:pPr>
            <a:endParaRPr lang="en-US" sz="2800" dirty="0">
              <a:solidFill>
                <a:schemeClr val="dk2"/>
              </a:solidFill>
              <a:latin typeface="Tw Cen MT" panose="020B0602020104020603" pitchFamily="34" charset="0"/>
              <a:ea typeface="Arial"/>
              <a:cs typeface="Arial"/>
              <a:sym typeface="Arial"/>
            </a:endParaRPr>
          </a:p>
          <a:p>
            <a:pPr marL="0" marR="0" lvl="0" indent="0" algn="ctr" rtl="0">
              <a:spcBef>
                <a:spcPts val="0"/>
              </a:spcBef>
              <a:spcAft>
                <a:spcPts val="0"/>
              </a:spcAft>
              <a:buNone/>
            </a:pPr>
            <a:r>
              <a:rPr lang="en-US" sz="2800" dirty="0">
                <a:solidFill>
                  <a:schemeClr val="dk2"/>
                </a:solidFill>
                <a:latin typeface="Tw Cen MT" panose="020B0602020104020603" pitchFamily="34" charset="0"/>
                <a:ea typeface="Arial"/>
                <a:cs typeface="Arial"/>
                <a:sym typeface="Arial"/>
              </a:rPr>
              <a:t>Create a Kaggle account?</a:t>
            </a:r>
            <a:endParaRPr sz="2800" b="0" i="0" dirty="0">
              <a:solidFill>
                <a:schemeClr val="dk2"/>
              </a:solidFill>
              <a:latin typeface="Tw Cen MT" panose="020B0602020104020603" pitchFamily="34" charset="0"/>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80AE2-FAD8-268A-6795-0D351C3AAF8F}"/>
            </a:ext>
          </a:extLst>
        </p:cNvPr>
        <p:cNvGrpSpPr/>
        <p:nvPr/>
      </p:nvGrpSpPr>
      <p:grpSpPr>
        <a:xfrm>
          <a:off x="0" y="0"/>
          <a:ext cx="0" cy="0"/>
          <a:chOff x="0" y="0"/>
          <a:chExt cx="0" cy="0"/>
        </a:xfrm>
      </p:grpSpPr>
      <p:sp>
        <p:nvSpPr>
          <p:cNvPr id="2" name="Textfeld 5">
            <a:extLst>
              <a:ext uri="{FF2B5EF4-FFF2-40B4-BE49-F238E27FC236}">
                <a16:creationId xmlns:a16="http://schemas.microsoft.com/office/drawing/2014/main" id="{C483D866-18B9-8722-3934-2A7C21253609}"/>
              </a:ext>
            </a:extLst>
          </p:cNvPr>
          <p:cNvSpPr txBox="1"/>
          <p:nvPr/>
        </p:nvSpPr>
        <p:spPr>
          <a:xfrm>
            <a:off x="1095983" y="80358"/>
            <a:ext cx="10000033" cy="3600986"/>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4800" i="0" u="none" strike="noStrike" kern="1200" cap="none" spc="0" baseline="0" dirty="0">
                <a:solidFill>
                  <a:srgbClr val="000000"/>
                </a:solidFill>
                <a:uFillTx/>
                <a:latin typeface="Tw Cen MT" panose="020B0602020104020603" pitchFamily="34" charset="0"/>
                <a:ea typeface="Roboto" pitchFamily="2"/>
              </a:rPr>
              <a:t> </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de-DE" sz="2400" i="0" u="none" strike="noStrike" kern="1200" cap="none" spc="0" baseline="0" dirty="0">
              <a:solidFill>
                <a:srgbClr val="000000"/>
              </a:solidFill>
              <a:uFillTx/>
              <a:latin typeface="Tw Cen MT" panose="020B0602020104020603" pitchFamily="34" charset="0"/>
              <a:ea typeface="Roboto" pitchFamily="2"/>
            </a:endParaRP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3600" dirty="0">
                <a:solidFill>
                  <a:srgbClr val="000000"/>
                </a:solidFill>
                <a:latin typeface="Tw Cen MT" panose="020B0602020104020603" pitchFamily="34" charset="0"/>
                <a:ea typeface="Roboto" pitchFamily="2"/>
              </a:rPr>
              <a:t>Reinforcement learning </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2400" dirty="0">
              <a:solidFill>
                <a:srgbClr val="000000"/>
              </a:solidFill>
              <a:latin typeface="Tw Cen MT" panose="020B0602020104020603" pitchFamily="34" charset="0"/>
              <a:ea typeface="Roboto" pitchFamily="2"/>
            </a:endParaRP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400" dirty="0">
                <a:solidFill>
                  <a:srgbClr val="000000"/>
                </a:solidFill>
                <a:latin typeface="Tw Cen MT" panose="020B0602020104020603" pitchFamily="34" charset="0"/>
                <a:ea typeface="Roboto" pitchFamily="2"/>
              </a:rPr>
              <a:t>The algorithm </a:t>
            </a:r>
            <a:r>
              <a:rPr lang="en-US" sz="2400" b="1" dirty="0">
                <a:solidFill>
                  <a:srgbClr val="000000"/>
                </a:solidFill>
                <a:latin typeface="Tw Cen MT" panose="020B0602020104020603" pitchFamily="34" charset="0"/>
                <a:ea typeface="Roboto" pitchFamily="2"/>
              </a:rPr>
              <a:t>(agent) </a:t>
            </a:r>
            <a:r>
              <a:rPr lang="en-US" sz="2400" dirty="0">
                <a:solidFill>
                  <a:srgbClr val="000000"/>
                </a:solidFill>
                <a:latin typeface="Tw Cen MT" panose="020B0602020104020603" pitchFamily="34" charset="0"/>
                <a:ea typeface="Roboto" pitchFamily="2"/>
              </a:rPr>
              <a:t>learns through interaction with an environment</a:t>
            </a: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400" dirty="0">
                <a:solidFill>
                  <a:srgbClr val="000000"/>
                </a:solidFill>
                <a:latin typeface="Tw Cen MT" panose="020B0602020104020603" pitchFamily="34" charset="0"/>
                <a:ea typeface="Roboto" pitchFamily="2"/>
              </a:rPr>
              <a:t>These random interactions are either rewarded or penalized according to the resulting state</a:t>
            </a:r>
            <a:endParaRPr lang="en-US" sz="2800" dirty="0">
              <a:solidFill>
                <a:srgbClr val="000000"/>
              </a:solidFill>
              <a:latin typeface="Tw Cen MT" panose="020B0602020104020603" pitchFamily="34" charset="0"/>
              <a:ea typeface="Roboto" pitchFamily="2"/>
            </a:endParaRP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US" sz="2400" dirty="0">
                <a:solidFill>
                  <a:srgbClr val="000000"/>
                </a:solidFill>
                <a:latin typeface="Tw Cen MT" panose="020B0602020104020603" pitchFamily="34" charset="0"/>
                <a:ea typeface="Roboto" pitchFamily="2"/>
              </a:rPr>
              <a:t>The agent adopts its strategy </a:t>
            </a:r>
            <a:r>
              <a:rPr lang="en-US" sz="2400" b="1" dirty="0">
                <a:solidFill>
                  <a:srgbClr val="000000"/>
                </a:solidFill>
                <a:latin typeface="Tw Cen MT" panose="020B0602020104020603" pitchFamily="34" charset="0"/>
                <a:ea typeface="Roboto" pitchFamily="2"/>
              </a:rPr>
              <a:t>(policy) </a:t>
            </a:r>
            <a:r>
              <a:rPr lang="en-US" sz="2400" dirty="0">
                <a:solidFill>
                  <a:srgbClr val="000000"/>
                </a:solidFill>
                <a:latin typeface="Tw Cen MT" panose="020B0602020104020603" pitchFamily="34" charset="0"/>
                <a:ea typeface="Roboto" pitchFamily="2"/>
              </a:rPr>
              <a:t>to maximize the rewards</a:t>
            </a:r>
          </a:p>
        </p:txBody>
      </p:sp>
      <p:pic>
        <p:nvPicPr>
          <p:cNvPr id="4" name="Grafik 3" descr="Ein Bild, das Text, Schrift, Reihe, Diagramm enthält.&#10;&#10;KI-generierte Inhalte können fehlerhaft sein.">
            <a:extLst>
              <a:ext uri="{FF2B5EF4-FFF2-40B4-BE49-F238E27FC236}">
                <a16:creationId xmlns:a16="http://schemas.microsoft.com/office/drawing/2014/main" id="{3EB1DE89-9C15-12D0-1EA2-6798B0C56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983" y="4173888"/>
            <a:ext cx="5619750" cy="2270379"/>
          </a:xfrm>
          <a:prstGeom prst="rect">
            <a:avLst/>
          </a:prstGeom>
        </p:spPr>
      </p:pic>
      <p:sp>
        <p:nvSpPr>
          <p:cNvPr id="3" name="Textfeld 5">
            <a:extLst>
              <a:ext uri="{FF2B5EF4-FFF2-40B4-BE49-F238E27FC236}">
                <a16:creationId xmlns:a16="http://schemas.microsoft.com/office/drawing/2014/main" id="{65611CD1-3C5D-6BA3-B7EA-A2649567135E}"/>
              </a:ext>
            </a:extLst>
          </p:cNvPr>
          <p:cNvSpPr txBox="1"/>
          <p:nvPr/>
        </p:nvSpPr>
        <p:spPr>
          <a:xfrm>
            <a:off x="1095982" y="80358"/>
            <a:ext cx="10000033" cy="646331"/>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i="0" u="none" strike="noStrike" kern="1200" cap="all" spc="0" dirty="0">
                <a:solidFill>
                  <a:srgbClr val="000000"/>
                </a:solidFill>
                <a:uFillTx/>
                <a:latin typeface="Tw Cen MT" panose="020B0602020104020603" pitchFamily="34" charset="0"/>
                <a:ea typeface="Roboto" pitchFamily="2"/>
              </a:rPr>
              <a:t>Types </a:t>
            </a:r>
            <a:r>
              <a:rPr lang="de-DE" sz="3600" i="0" u="none" strike="noStrike" kern="1200" cap="all" spc="0" dirty="0" err="1">
                <a:solidFill>
                  <a:srgbClr val="000000"/>
                </a:solidFill>
                <a:uFillTx/>
                <a:latin typeface="Tw Cen MT" panose="020B0602020104020603" pitchFamily="34" charset="0"/>
                <a:ea typeface="Roboto" pitchFamily="2"/>
              </a:rPr>
              <a:t>of</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machine</a:t>
            </a:r>
            <a:r>
              <a:rPr lang="de-DE" sz="3600" i="0" u="none" strike="noStrike" kern="1200" cap="all" spc="0" dirty="0">
                <a:solidFill>
                  <a:srgbClr val="000000"/>
                </a:solidFill>
                <a:uFillTx/>
                <a:latin typeface="Tw Cen MT" panose="020B0602020104020603" pitchFamily="34" charset="0"/>
                <a:ea typeface="Roboto" pitchFamily="2"/>
              </a:rPr>
              <a:t> </a:t>
            </a:r>
            <a:r>
              <a:rPr lang="de-DE" sz="3600" i="0" u="none" strike="noStrike" kern="1200" cap="all" spc="0" dirty="0" err="1">
                <a:solidFill>
                  <a:srgbClr val="000000"/>
                </a:solidFill>
                <a:uFillTx/>
                <a:latin typeface="Tw Cen MT" panose="020B0602020104020603" pitchFamily="34" charset="0"/>
                <a:ea typeface="Roboto" pitchFamily="2"/>
              </a:rPr>
              <a:t>learning</a:t>
            </a:r>
            <a:endParaRPr lang="en-US" sz="3600" cap="all" dirty="0">
              <a:solidFill>
                <a:srgbClr val="000000"/>
              </a:solidFill>
              <a:latin typeface="Tw Cen MT" panose="020B0602020104020603" pitchFamily="34" charset="0"/>
              <a:ea typeface="Roboto" pitchFamily="2"/>
            </a:endParaRPr>
          </a:p>
        </p:txBody>
      </p:sp>
    </p:spTree>
    <p:extLst>
      <p:ext uri="{BB962C8B-B14F-4D97-AF65-F5344CB8AC3E}">
        <p14:creationId xmlns:p14="http://schemas.microsoft.com/office/powerpoint/2010/main" val="335261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2E8AF-3FAF-EECF-CCCC-7893F9E0A0D9}"/>
            </a:ext>
          </a:extLst>
        </p:cNvPr>
        <p:cNvGrpSpPr/>
        <p:nvPr/>
      </p:nvGrpSpPr>
      <p:grpSpPr>
        <a:xfrm>
          <a:off x="0" y="0"/>
          <a:ext cx="0" cy="0"/>
          <a:chOff x="0" y="0"/>
          <a:chExt cx="0" cy="0"/>
        </a:xfrm>
      </p:grpSpPr>
      <p:sp>
        <p:nvSpPr>
          <p:cNvPr id="2" name="Textfeld 5">
            <a:extLst>
              <a:ext uri="{FF2B5EF4-FFF2-40B4-BE49-F238E27FC236}">
                <a16:creationId xmlns:a16="http://schemas.microsoft.com/office/drawing/2014/main" id="{419B57B5-551A-1FBA-F3AC-A6909818DE99}"/>
              </a:ext>
            </a:extLst>
          </p:cNvPr>
          <p:cNvSpPr txBox="1"/>
          <p:nvPr/>
        </p:nvSpPr>
        <p:spPr>
          <a:xfrm>
            <a:off x="1095983" y="80358"/>
            <a:ext cx="10000033" cy="1754326"/>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sz="1800" b="0" i="0" u="none" strike="noStrike" kern="0" cap="none" spc="0" baseline="0">
                <a:solidFill>
                  <a:srgbClr val="000000"/>
                </a:solidFill>
                <a:uFillTx/>
              </a:defRPr>
            </a:pPr>
            <a:r>
              <a:rPr kumimoji="0" lang="de-DE" sz="4800" b="0" i="0" u="none" strike="noStrike" kern="1200" cap="none" spc="0" normalizeH="0" baseline="0" noProof="0" dirty="0">
                <a:ln>
                  <a:noFill/>
                </a:ln>
                <a:solidFill>
                  <a:srgbClr val="000000"/>
                </a:solidFill>
                <a:effectLst/>
                <a:uLnTx/>
                <a:uFillTx/>
                <a:latin typeface="Tw Cen MT" panose="020B0602020104020603" pitchFamily="34" charset="0"/>
                <a:ea typeface="Roboto" pitchFamily="2"/>
                <a:cs typeface="+mn-cs"/>
              </a:rPr>
              <a:t> </a:t>
            </a:r>
          </a:p>
          <a:p>
            <a:pPr marL="0" marR="0" lvl="0" indent="0" algn="l" defTabSz="914400" rtl="0" eaLnBrk="1" fontAlgn="auto" latinLnBrk="0" hangingPunct="1">
              <a:lnSpc>
                <a:spcPct val="100000"/>
              </a:lnSpc>
              <a:spcBef>
                <a:spcPts val="0"/>
              </a:spcBef>
              <a:spcAft>
                <a:spcPts val="0"/>
              </a:spcAft>
              <a:buClrTx/>
              <a:buSzPct val="100000"/>
              <a:buFontTx/>
              <a:buNone/>
              <a:tabLst/>
              <a:defRPr sz="1800" b="0" i="0" u="none" strike="noStrike" kern="0" cap="none" spc="0" baseline="0">
                <a:solidFill>
                  <a:srgbClr val="000000"/>
                </a:solidFill>
                <a:uFillTx/>
              </a:defRPr>
            </a:pPr>
            <a:endParaRPr kumimoji="0" lang="de-DE" sz="2400" b="0" i="0" u="none" strike="noStrike" kern="1200" cap="none" spc="0" normalizeH="0" baseline="0" noProof="0" dirty="0">
              <a:ln>
                <a:noFill/>
              </a:ln>
              <a:solidFill>
                <a:srgbClr val="000000"/>
              </a:solidFill>
              <a:effectLst/>
              <a:uLnTx/>
              <a:uFillTx/>
              <a:latin typeface="Tw Cen MT" panose="020B0602020104020603" pitchFamily="34" charset="0"/>
              <a:ea typeface="Roboto" pitchFamily="2"/>
              <a:cs typeface="+mn-cs"/>
            </a:endParaRPr>
          </a:p>
          <a:p>
            <a:pPr marL="342900" marR="0" lvl="0" indent="-342900" algn="l" defTabSz="9144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r>
              <a:rPr kumimoji="0" lang="en-US" sz="3600" b="0" i="0" u="none" strike="noStrike" kern="0" cap="none" spc="0" normalizeH="0" baseline="0" noProof="0" dirty="0">
                <a:ln>
                  <a:noFill/>
                </a:ln>
                <a:solidFill>
                  <a:srgbClr val="000000"/>
                </a:solidFill>
                <a:effectLst/>
                <a:uLnTx/>
                <a:uFillTx/>
                <a:latin typeface="Tw Cen MT" panose="020B0602020104020603" pitchFamily="34" charset="0"/>
                <a:ea typeface="Roboto" pitchFamily="2"/>
                <a:cs typeface="+mn-cs"/>
              </a:rPr>
              <a:t>Reinforcement learning</a:t>
            </a:r>
            <a:endParaRPr kumimoji="0" lang="en-US" sz="2400" b="0" i="0" u="none" strike="noStrike" kern="0" cap="none" spc="0" normalizeH="0" baseline="0" noProof="0" dirty="0">
              <a:ln>
                <a:noFill/>
              </a:ln>
              <a:solidFill>
                <a:srgbClr val="000000"/>
              </a:solidFill>
              <a:effectLst/>
              <a:uLnTx/>
              <a:uFillTx/>
              <a:latin typeface="Tw Cen MT" panose="020B0602020104020603" pitchFamily="34" charset="0"/>
              <a:ea typeface="Roboto" pitchFamily="2"/>
              <a:cs typeface="+mn-cs"/>
            </a:endParaRPr>
          </a:p>
        </p:txBody>
      </p:sp>
      <p:sp>
        <p:nvSpPr>
          <p:cNvPr id="3" name="Textfeld 5">
            <a:extLst>
              <a:ext uri="{FF2B5EF4-FFF2-40B4-BE49-F238E27FC236}">
                <a16:creationId xmlns:a16="http://schemas.microsoft.com/office/drawing/2014/main" id="{C61F4FB5-5678-A341-D86F-2F0D72699BB9}"/>
              </a:ext>
            </a:extLst>
          </p:cNvPr>
          <p:cNvSpPr txBox="1"/>
          <p:nvPr/>
        </p:nvSpPr>
        <p:spPr>
          <a:xfrm>
            <a:off x="1095982" y="80358"/>
            <a:ext cx="10000033" cy="646331"/>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sz="1800" b="0" i="0" u="none" strike="noStrike" kern="0" cap="none" spc="0" baseline="0">
                <a:solidFill>
                  <a:srgbClr val="000000"/>
                </a:solidFill>
                <a:uFillTx/>
              </a:defRPr>
            </a:pP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Types </a:t>
            </a:r>
            <a:r>
              <a:rPr kumimoji="0" lang="de-DE" sz="3600" b="0" i="0" u="none" strike="noStrike" kern="1200" cap="all" spc="0" normalizeH="0" baseline="0" noProof="0" dirty="0" err="1">
                <a:ln>
                  <a:noFill/>
                </a:ln>
                <a:solidFill>
                  <a:srgbClr val="000000"/>
                </a:solidFill>
                <a:effectLst/>
                <a:uLnTx/>
                <a:uFillTx/>
                <a:latin typeface="Tw Cen MT" panose="020B0602020104020603" pitchFamily="34" charset="0"/>
                <a:ea typeface="Roboto" pitchFamily="2"/>
                <a:cs typeface="+mn-cs"/>
              </a:rPr>
              <a:t>of</a:t>
            </a: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 </a:t>
            </a:r>
            <a:r>
              <a:rPr kumimoji="0" lang="de-DE" sz="3600" b="0" i="0" u="none" strike="noStrike" kern="1200" cap="all" spc="0" normalizeH="0" baseline="0" noProof="0" dirty="0" err="1">
                <a:ln>
                  <a:noFill/>
                </a:ln>
                <a:solidFill>
                  <a:srgbClr val="000000"/>
                </a:solidFill>
                <a:effectLst/>
                <a:uLnTx/>
                <a:uFillTx/>
                <a:latin typeface="Tw Cen MT" panose="020B0602020104020603" pitchFamily="34" charset="0"/>
                <a:ea typeface="Roboto" pitchFamily="2"/>
                <a:cs typeface="+mn-cs"/>
              </a:rPr>
              <a:t>machine</a:t>
            </a:r>
            <a:r>
              <a:rPr kumimoji="0" lang="de-DE" sz="3600" b="0" i="0" u="none" strike="noStrike" kern="1200" cap="all" spc="0" normalizeH="0" baseline="0" noProof="0" dirty="0">
                <a:ln>
                  <a:noFill/>
                </a:ln>
                <a:solidFill>
                  <a:srgbClr val="000000"/>
                </a:solidFill>
                <a:effectLst/>
                <a:uLnTx/>
                <a:uFillTx/>
                <a:latin typeface="Tw Cen MT" panose="020B0602020104020603" pitchFamily="34" charset="0"/>
                <a:ea typeface="Roboto" pitchFamily="2"/>
                <a:cs typeface="+mn-cs"/>
              </a:rPr>
              <a:t> </a:t>
            </a:r>
            <a:r>
              <a:rPr kumimoji="0" lang="de-DE" sz="3600" b="0" i="0" u="none" strike="noStrike" kern="1200" cap="all" spc="0" normalizeH="0" baseline="0" noProof="0" dirty="0" err="1">
                <a:ln>
                  <a:noFill/>
                </a:ln>
                <a:solidFill>
                  <a:srgbClr val="000000"/>
                </a:solidFill>
                <a:effectLst/>
                <a:uLnTx/>
                <a:uFillTx/>
                <a:latin typeface="Tw Cen MT" panose="020B0602020104020603" pitchFamily="34" charset="0"/>
                <a:ea typeface="Roboto" pitchFamily="2"/>
                <a:cs typeface="+mn-cs"/>
              </a:rPr>
              <a:t>learning</a:t>
            </a:r>
            <a:endParaRPr kumimoji="0" lang="en-US" sz="3600" b="0" i="0" u="none" strike="noStrike" kern="0" cap="all" spc="0" normalizeH="0" baseline="0" noProof="0" dirty="0">
              <a:ln>
                <a:noFill/>
              </a:ln>
              <a:solidFill>
                <a:srgbClr val="000000"/>
              </a:solidFill>
              <a:effectLst/>
              <a:uLnTx/>
              <a:uFillTx/>
              <a:latin typeface="Tw Cen MT" panose="020B0602020104020603" pitchFamily="34" charset="0"/>
              <a:ea typeface="Roboto" pitchFamily="2"/>
              <a:cs typeface="+mn-cs"/>
            </a:endParaRPr>
          </a:p>
        </p:txBody>
      </p:sp>
      <p:pic>
        <p:nvPicPr>
          <p:cNvPr id="7" name="Grafik 6" descr="Ein Bild, das Text, Cartoon, Clipart, Säugetier enthält.&#10;&#10;KI-generierte Inhalte können fehlerhaft sein.">
            <a:extLst>
              <a:ext uri="{FF2B5EF4-FFF2-40B4-BE49-F238E27FC236}">
                <a16:creationId xmlns:a16="http://schemas.microsoft.com/office/drawing/2014/main" id="{10533B4C-44D6-A6AD-FA18-860BCE756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982" y="2087013"/>
            <a:ext cx="5562317" cy="3935835"/>
          </a:xfrm>
          <a:prstGeom prst="rect">
            <a:avLst/>
          </a:prstGeom>
        </p:spPr>
      </p:pic>
    </p:spTree>
    <p:extLst>
      <p:ext uri="{BB962C8B-B14F-4D97-AF65-F5344CB8AC3E}">
        <p14:creationId xmlns:p14="http://schemas.microsoft.com/office/powerpoint/2010/main" val="58952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71648-C522-5E68-225B-F07E54108DFF}"/>
            </a:ext>
          </a:extLst>
        </p:cNvPr>
        <p:cNvGrpSpPr/>
        <p:nvPr/>
      </p:nvGrpSpPr>
      <p:grpSpPr>
        <a:xfrm>
          <a:off x="0" y="0"/>
          <a:ext cx="0" cy="0"/>
          <a:chOff x="0" y="0"/>
          <a:chExt cx="0" cy="0"/>
        </a:xfrm>
      </p:grpSpPr>
      <p:sp>
        <p:nvSpPr>
          <p:cNvPr id="2" name="Textfeld 5">
            <a:extLst>
              <a:ext uri="{FF2B5EF4-FFF2-40B4-BE49-F238E27FC236}">
                <a16:creationId xmlns:a16="http://schemas.microsoft.com/office/drawing/2014/main" id="{FE8763C8-B90E-796B-5FF7-DF801B965379}"/>
              </a:ext>
            </a:extLst>
          </p:cNvPr>
          <p:cNvSpPr txBox="1"/>
          <p:nvPr/>
        </p:nvSpPr>
        <p:spPr>
          <a:xfrm>
            <a:off x="1095984" y="80358"/>
            <a:ext cx="8252297" cy="6309420"/>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4400" dirty="0">
                <a:solidFill>
                  <a:srgbClr val="000000"/>
                </a:solidFill>
                <a:latin typeface="Tw Cen MT" panose="020B0602020104020603" pitchFamily="34" charset="0"/>
                <a:ea typeface="Roboto" pitchFamily="2"/>
                <a:cs typeface="Arial" panose="020B0604020202020204" pitchFamily="34" charset="0"/>
              </a:rPr>
              <a:t> </a:t>
            </a:r>
            <a:endParaRPr lang="de-DE" sz="4400" b="0" i="0" u="none" strike="noStrike" kern="1200" cap="none" spc="0" baseline="0" dirty="0">
              <a:solidFill>
                <a:srgbClr val="000000"/>
              </a:solidFill>
              <a:uFillTx/>
              <a:latin typeface="Tw Cen MT" panose="020B0602020104020603" pitchFamily="34" charset="0"/>
              <a:ea typeface="Roboto" pitchFamily="2"/>
              <a:cs typeface="Arial" panose="020B0604020202020204" pitchFamily="34" charset="0"/>
            </a:endParaRP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de-DE" sz="4000" b="0" i="0" u="none" strike="noStrike" kern="1200" cap="none" spc="0" baseline="0" dirty="0">
              <a:solidFill>
                <a:srgbClr val="000000"/>
              </a:solidFill>
              <a:uFillTx/>
              <a:latin typeface="Tw Cen MT" panose="020B0602020104020603" pitchFamily="34" charset="0"/>
              <a:ea typeface="Roboto" pitchFamily="2"/>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2800" dirty="0">
                <a:latin typeface="Tw Cen MT" panose="020B0602020104020603" pitchFamily="34" charset="0"/>
              </a:rPr>
              <a:t>The idea behind deep learning is to take a large number of examples and successively improve the performance by figuring out how to make the model better.</a:t>
            </a:r>
            <a:r>
              <a:rPr lang="en-US" sz="2800" dirty="0">
                <a:latin typeface="Tw Cen MT" panose="020B0602020104020603" pitchFamily="34" charset="0"/>
                <a:cs typeface="Arial" panose="020B0604020202020204" pitchFamily="34" charset="0"/>
              </a:rPr>
              <a:t> </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2400" dirty="0">
                <a:latin typeface="Tw Cen MT" panose="020B0602020104020603" pitchFamily="34" charset="0"/>
                <a:cs typeface="Arial" panose="020B0604020202020204" pitchFamily="34" charset="0"/>
              </a:rPr>
              <a:t>- George Hinton 1947</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3600" i="0" u="none" strike="noStrike" kern="1200" cap="none" spc="0" baseline="0" dirty="0">
              <a:solidFill>
                <a:srgbClr val="000000"/>
              </a:solidFill>
              <a:uFillTx/>
              <a:latin typeface="Tw Cen MT" panose="020B0602020104020603" pitchFamily="34" charset="0"/>
              <a:ea typeface="Roboto" pitchFamily="2"/>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3600" i="0" u="none" strike="noStrike" kern="1200" cap="none" spc="0" baseline="0" dirty="0">
              <a:solidFill>
                <a:srgbClr val="000000"/>
              </a:solidFill>
              <a:uFillTx/>
              <a:latin typeface="Tw Cen MT" panose="020B0602020104020603" pitchFamily="34" charset="0"/>
              <a:ea typeface="Roboto" pitchFamily="2"/>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2800" dirty="0">
                <a:latin typeface="Tw Cen MT" panose="020B0602020104020603" pitchFamily="34" charset="0"/>
              </a:rPr>
              <a:t>The central idea in connectionism is that a large number of simple computational units can achieve intelligent behavior when networked together.</a:t>
            </a:r>
            <a:br>
              <a:rPr lang="en-US" sz="2800" dirty="0"/>
            </a:br>
            <a:r>
              <a:rPr lang="en-US" sz="2400" dirty="0">
                <a:latin typeface="Tw Cen MT" panose="020B0602020104020603" pitchFamily="34" charset="0"/>
              </a:rPr>
              <a:t>-</a:t>
            </a:r>
            <a:r>
              <a:rPr lang="en-US" sz="2800" dirty="0"/>
              <a:t> </a:t>
            </a:r>
            <a:r>
              <a:rPr lang="en-US" sz="2400" dirty="0">
                <a:latin typeface="Tw Cen MT" panose="020B0602020104020603" pitchFamily="34" charset="0"/>
              </a:rPr>
              <a:t>Ian Goodfellow 1987</a:t>
            </a:r>
            <a:endParaRPr lang="de-DE" sz="2400" i="0" u="none" strike="noStrike" kern="1200" cap="none" spc="0" baseline="0" dirty="0">
              <a:solidFill>
                <a:srgbClr val="000000"/>
              </a:solidFill>
              <a:uFillTx/>
              <a:latin typeface="Tw Cen MT" panose="020B0602020104020603" pitchFamily="34" charset="0"/>
              <a:ea typeface="Roboto" pitchFamily="2"/>
              <a:cs typeface="Arial" panose="020B0604020202020204" pitchFamily="34" charset="0"/>
            </a:endParaRPr>
          </a:p>
        </p:txBody>
      </p:sp>
      <p:pic>
        <p:nvPicPr>
          <p:cNvPr id="8" name="Grafik 7" descr="Ein Bild, das Text, Handschrift, Person, Kleidung enthält.&#10;&#10;KI-generierte Inhalte können fehlerhaft sein.">
            <a:extLst>
              <a:ext uri="{FF2B5EF4-FFF2-40B4-BE49-F238E27FC236}">
                <a16:creationId xmlns:a16="http://schemas.microsoft.com/office/drawing/2014/main" id="{2E79DB5D-62D2-70CC-6DAE-AC3C05D9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4483" y="1292967"/>
            <a:ext cx="2690253" cy="1790700"/>
          </a:xfrm>
          <a:prstGeom prst="rect">
            <a:avLst/>
          </a:prstGeom>
        </p:spPr>
      </p:pic>
      <p:pic>
        <p:nvPicPr>
          <p:cNvPr id="12" name="Grafik 11" descr="Ein Bild, das Kleidung, Menschliches Gesicht, Cartoon, Screenshot enthält.&#10;&#10;KI-generierte Inhalte können fehlerhaft sein.">
            <a:extLst>
              <a:ext uri="{FF2B5EF4-FFF2-40B4-BE49-F238E27FC236}">
                <a16:creationId xmlns:a16="http://schemas.microsoft.com/office/drawing/2014/main" id="{BFFA114E-E0A8-9E23-70B8-7F50FCED9DE0}"/>
              </a:ext>
            </a:extLst>
          </p:cNvPr>
          <p:cNvPicPr>
            <a:picLocks noChangeAspect="1"/>
          </p:cNvPicPr>
          <p:nvPr/>
        </p:nvPicPr>
        <p:blipFill>
          <a:blip r:embed="rId3">
            <a:extLst>
              <a:ext uri="{28A0092B-C50C-407E-A947-70E740481C1C}">
                <a14:useLocalDpi xmlns:a14="http://schemas.microsoft.com/office/drawing/2010/main" val="0"/>
              </a:ext>
            </a:extLst>
          </a:blip>
          <a:srcRect r="44868"/>
          <a:stretch/>
        </p:blipFill>
        <p:spPr>
          <a:xfrm>
            <a:off x="9353399" y="3810352"/>
            <a:ext cx="2480311" cy="3047648"/>
          </a:xfrm>
          <a:prstGeom prst="rect">
            <a:avLst/>
          </a:prstGeom>
        </p:spPr>
      </p:pic>
      <p:sp>
        <p:nvSpPr>
          <p:cNvPr id="3" name="Textfeld 5">
            <a:extLst>
              <a:ext uri="{FF2B5EF4-FFF2-40B4-BE49-F238E27FC236}">
                <a16:creationId xmlns:a16="http://schemas.microsoft.com/office/drawing/2014/main" id="{A1EB017A-99C1-7709-21E7-C3CAF3E81762}"/>
              </a:ext>
            </a:extLst>
          </p:cNvPr>
          <p:cNvSpPr txBox="1"/>
          <p:nvPr/>
        </p:nvSpPr>
        <p:spPr>
          <a:xfrm>
            <a:off x="1095983" y="80357"/>
            <a:ext cx="10000033" cy="646331"/>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What </a:t>
            </a:r>
            <a:r>
              <a:rPr lang="de-DE" sz="3600" b="0" i="0" u="none" strike="noStrike" kern="1200" cap="all" spc="0" dirty="0" err="1">
                <a:solidFill>
                  <a:srgbClr val="000000"/>
                </a:solidFill>
                <a:uFillTx/>
                <a:latin typeface="Tw Cen MT" panose="020B0602020104020603" pitchFamily="34" charset="0"/>
                <a:ea typeface="Roboto" pitchFamily="2"/>
                <a:cs typeface="Arial" panose="020B0604020202020204" pitchFamily="34" charset="0"/>
              </a:rPr>
              <a:t>is</a:t>
            </a: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 Deep Learning ?</a:t>
            </a:r>
            <a:endParaRPr lang="en-US" sz="2800" cap="all" dirty="0">
              <a:latin typeface="Tw Cen MT" panose="020B0602020104020603" pitchFamily="34" charset="0"/>
              <a:cs typeface="Arial" panose="020B0604020202020204" pitchFamily="34" charset="0"/>
            </a:endParaRPr>
          </a:p>
        </p:txBody>
      </p:sp>
    </p:spTree>
    <p:extLst>
      <p:ext uri="{BB962C8B-B14F-4D97-AF65-F5344CB8AC3E}">
        <p14:creationId xmlns:p14="http://schemas.microsoft.com/office/powerpoint/2010/main" val="119398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9912A-8951-9BB6-39B3-D06C60807758}"/>
            </a:ext>
          </a:extLst>
        </p:cNvPr>
        <p:cNvGrpSpPr/>
        <p:nvPr/>
      </p:nvGrpSpPr>
      <p:grpSpPr>
        <a:xfrm>
          <a:off x="0" y="0"/>
          <a:ext cx="0" cy="0"/>
          <a:chOff x="0" y="0"/>
          <a:chExt cx="0" cy="0"/>
        </a:xfrm>
      </p:grpSpPr>
      <p:sp>
        <p:nvSpPr>
          <p:cNvPr id="2" name="Textfeld 5">
            <a:extLst>
              <a:ext uri="{FF2B5EF4-FFF2-40B4-BE49-F238E27FC236}">
                <a16:creationId xmlns:a16="http://schemas.microsoft.com/office/drawing/2014/main" id="{89E58659-A0E8-DCA4-11FE-6ECD0DD6C7EF}"/>
              </a:ext>
            </a:extLst>
          </p:cNvPr>
          <p:cNvSpPr txBox="1"/>
          <p:nvPr/>
        </p:nvSpPr>
        <p:spPr>
          <a:xfrm>
            <a:off x="1095983" y="80358"/>
            <a:ext cx="10000033" cy="4585871"/>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b="0" i="0" u="none" strike="noStrike" kern="1200" cap="none" spc="0" baseline="0" dirty="0">
                <a:solidFill>
                  <a:srgbClr val="000000"/>
                </a:solidFill>
                <a:uFillTx/>
                <a:latin typeface="Tw Cen MT" panose="020B0602020104020603" pitchFamily="34" charset="0"/>
                <a:ea typeface="Roboto" pitchFamily="2"/>
                <a:cs typeface="Arial" panose="020B0604020202020204" pitchFamily="34" charset="0"/>
              </a:rPr>
              <a:t> </a:t>
            </a: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de-DE" sz="4800" dirty="0">
              <a:solidFill>
                <a:srgbClr val="000000"/>
              </a:solidFill>
              <a:latin typeface="Tw Cen MT" panose="020B0602020104020603" pitchFamily="34" charset="0"/>
              <a:ea typeface="Roboto" pitchFamily="2"/>
              <a:cs typeface="Arial" panose="020B0604020202020204" pitchFamily="34" charset="0"/>
            </a:endParaRPr>
          </a:p>
          <a:p>
            <a:pPr marR="0" lvl="0"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dirty="0" err="1">
                <a:solidFill>
                  <a:srgbClr val="000000"/>
                </a:solidFill>
                <a:latin typeface="Tw Cen MT" panose="020B0602020104020603" pitchFamily="34" charset="0"/>
                <a:ea typeface="Roboto" pitchFamily="2"/>
                <a:cs typeface="Arial" panose="020B0604020202020204" pitchFamily="34" charset="0"/>
              </a:rPr>
              <a:t>Answer</a:t>
            </a:r>
            <a:r>
              <a:rPr lang="de-DE" sz="3600" dirty="0">
                <a:solidFill>
                  <a:srgbClr val="000000"/>
                </a:solidFill>
                <a:latin typeface="Tw Cen MT" panose="020B0602020104020603" pitchFamily="34" charset="0"/>
                <a:ea typeface="Roboto" pitchFamily="2"/>
                <a:cs typeface="Arial" panose="020B0604020202020204" pitchFamily="34" charset="0"/>
              </a:rPr>
              <a:t>:</a:t>
            </a:r>
            <a:r>
              <a:rPr lang="de-DE" sz="4400" dirty="0">
                <a:solidFill>
                  <a:srgbClr val="000000"/>
                </a:solidFill>
                <a:latin typeface="Tw Cen MT" panose="020B0602020104020603" pitchFamily="34" charset="0"/>
                <a:ea typeface="Roboto" pitchFamily="2"/>
                <a:cs typeface="Arial" panose="020B0604020202020204" pitchFamily="34" charset="0"/>
              </a:rPr>
              <a:t> </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de-DE" sz="4400" dirty="0">
              <a:solidFill>
                <a:srgbClr val="000000"/>
              </a:solidFill>
              <a:latin typeface="Tw Cen MT" panose="020B0602020104020603" pitchFamily="34" charset="0"/>
              <a:ea typeface="Roboto" pitchFamily="2"/>
              <a:cs typeface="Arial" panose="020B0604020202020204" pitchFamily="34" charset="0"/>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2800" b="1" dirty="0">
                <a:solidFill>
                  <a:srgbClr val="000000"/>
                </a:solidFill>
                <a:latin typeface="Tw Cen MT" panose="020B0602020104020603" pitchFamily="34" charset="0"/>
                <a:ea typeface="Roboto" pitchFamily="2"/>
                <a:cs typeface="Arial" panose="020B0604020202020204" pitchFamily="34" charset="0"/>
              </a:rPr>
              <a:t>Deep </a:t>
            </a:r>
            <a:r>
              <a:rPr lang="de-DE" sz="2800" b="1" dirty="0" err="1">
                <a:solidFill>
                  <a:srgbClr val="000000"/>
                </a:solidFill>
                <a:latin typeface="Tw Cen MT" panose="020B0602020104020603" pitchFamily="34" charset="0"/>
                <a:ea typeface="Roboto" pitchFamily="2"/>
                <a:cs typeface="Arial" panose="020B0604020202020204" pitchFamily="34" charset="0"/>
              </a:rPr>
              <a:t>learning</a:t>
            </a:r>
            <a:r>
              <a:rPr lang="de-DE" sz="2800" b="1" dirty="0">
                <a:solidFill>
                  <a:srgbClr val="000000"/>
                </a:solidFill>
                <a:latin typeface="Tw Cen MT" panose="020B0602020104020603" pitchFamily="34" charset="0"/>
                <a:ea typeface="Roboto" pitchFamily="2"/>
                <a:cs typeface="Arial" panose="020B0604020202020204" pitchFamily="34" charset="0"/>
              </a:rPr>
              <a:t> </a:t>
            </a:r>
            <a:r>
              <a:rPr lang="de-DE" sz="2800" dirty="0" err="1">
                <a:solidFill>
                  <a:srgbClr val="000000"/>
                </a:solidFill>
                <a:latin typeface="Tw Cen MT" panose="020B0602020104020603" pitchFamily="34" charset="0"/>
                <a:ea typeface="Roboto" pitchFamily="2"/>
                <a:cs typeface="Arial" panose="020B0604020202020204" pitchFamily="34" charset="0"/>
              </a:rPr>
              <a:t>is</a:t>
            </a:r>
            <a:r>
              <a:rPr lang="de-DE" sz="2800" dirty="0">
                <a:solidFill>
                  <a:srgbClr val="000000"/>
                </a:solidFill>
                <a:latin typeface="Tw Cen MT" panose="020B0602020104020603" pitchFamily="34" charset="0"/>
                <a:ea typeface="Roboto" pitchFamily="2"/>
                <a:cs typeface="Arial" panose="020B0604020202020204" pitchFamily="34" charset="0"/>
              </a:rPr>
              <a:t> a </a:t>
            </a:r>
            <a:r>
              <a:rPr lang="de-DE" sz="2800" dirty="0" err="1">
                <a:solidFill>
                  <a:srgbClr val="000000"/>
                </a:solidFill>
                <a:latin typeface="Tw Cen MT" panose="020B0602020104020603" pitchFamily="34" charset="0"/>
                <a:ea typeface="Roboto" pitchFamily="2"/>
                <a:cs typeface="Arial" panose="020B0604020202020204" pitchFamily="34" charset="0"/>
              </a:rPr>
              <a:t>subdomain</a:t>
            </a:r>
            <a:r>
              <a:rPr lang="de-DE" sz="2800" dirty="0">
                <a:solidFill>
                  <a:srgbClr val="000000"/>
                </a:solidFill>
                <a:latin typeface="Tw Cen MT" panose="020B0602020104020603" pitchFamily="34" charset="0"/>
                <a:ea typeface="Roboto" pitchFamily="2"/>
                <a:cs typeface="Arial" panose="020B0604020202020204" pitchFamily="34" charset="0"/>
              </a:rPr>
              <a:t> </a:t>
            </a:r>
            <a:r>
              <a:rPr lang="de-DE" sz="2800" dirty="0" err="1">
                <a:solidFill>
                  <a:srgbClr val="000000"/>
                </a:solidFill>
                <a:latin typeface="Tw Cen MT" panose="020B0602020104020603" pitchFamily="34" charset="0"/>
                <a:ea typeface="Roboto" pitchFamily="2"/>
                <a:cs typeface="Arial" panose="020B0604020202020204" pitchFamily="34" charset="0"/>
              </a:rPr>
              <a:t>of</a:t>
            </a:r>
            <a:r>
              <a:rPr lang="de-DE" sz="2800" dirty="0">
                <a:solidFill>
                  <a:srgbClr val="000000"/>
                </a:solidFill>
                <a:latin typeface="Tw Cen MT" panose="020B0602020104020603" pitchFamily="34" charset="0"/>
                <a:ea typeface="Roboto" pitchFamily="2"/>
                <a:cs typeface="Arial" panose="020B0604020202020204" pitchFamily="34" charset="0"/>
              </a:rPr>
              <a:t> </a:t>
            </a:r>
            <a:r>
              <a:rPr lang="de-DE" sz="2800" b="1" dirty="0" err="1">
                <a:solidFill>
                  <a:srgbClr val="000000"/>
                </a:solidFill>
                <a:latin typeface="Tw Cen MT" panose="020B0602020104020603" pitchFamily="34" charset="0"/>
                <a:ea typeface="Roboto" pitchFamily="2"/>
                <a:cs typeface="Arial" panose="020B0604020202020204" pitchFamily="34" charset="0"/>
              </a:rPr>
              <a:t>Machine</a:t>
            </a:r>
            <a:r>
              <a:rPr lang="de-DE" sz="2800" b="1" dirty="0">
                <a:solidFill>
                  <a:srgbClr val="000000"/>
                </a:solidFill>
                <a:latin typeface="Tw Cen MT" panose="020B0602020104020603" pitchFamily="34" charset="0"/>
                <a:ea typeface="Roboto" pitchFamily="2"/>
                <a:cs typeface="Arial" panose="020B0604020202020204" pitchFamily="34" charset="0"/>
              </a:rPr>
              <a:t> </a:t>
            </a:r>
            <a:r>
              <a:rPr lang="de-DE" sz="2800" b="1" dirty="0" err="1">
                <a:solidFill>
                  <a:srgbClr val="000000"/>
                </a:solidFill>
                <a:latin typeface="Tw Cen MT" panose="020B0602020104020603" pitchFamily="34" charset="0"/>
                <a:ea typeface="Roboto" pitchFamily="2"/>
                <a:cs typeface="Arial" panose="020B0604020202020204" pitchFamily="34" charset="0"/>
              </a:rPr>
              <a:t>learning</a:t>
            </a:r>
            <a:r>
              <a:rPr lang="de-DE" sz="2800" dirty="0">
                <a:solidFill>
                  <a:srgbClr val="000000"/>
                </a:solidFill>
                <a:latin typeface="Tw Cen MT" panose="020B0602020104020603" pitchFamily="34" charset="0"/>
                <a:ea typeface="Roboto" pitchFamily="2"/>
                <a:cs typeface="Arial" panose="020B0604020202020204" pitchFamily="34" charset="0"/>
              </a:rPr>
              <a:t>, </a:t>
            </a:r>
            <a:r>
              <a:rPr lang="de-DE" sz="2800" dirty="0" err="1">
                <a:solidFill>
                  <a:srgbClr val="000000"/>
                </a:solidFill>
                <a:latin typeface="Tw Cen MT" panose="020B0602020104020603" pitchFamily="34" charset="0"/>
                <a:ea typeface="Roboto" pitchFamily="2"/>
                <a:cs typeface="Arial" panose="020B0604020202020204" pitchFamily="34" charset="0"/>
              </a:rPr>
              <a:t>which</a:t>
            </a:r>
            <a:r>
              <a:rPr lang="de-DE" sz="2800" dirty="0">
                <a:solidFill>
                  <a:srgbClr val="000000"/>
                </a:solidFill>
                <a:latin typeface="Tw Cen MT" panose="020B0602020104020603" pitchFamily="34" charset="0"/>
                <a:ea typeface="Roboto" pitchFamily="2"/>
                <a:cs typeface="Arial" panose="020B0604020202020204" pitchFamily="34" charset="0"/>
              </a:rPr>
              <a:t> </a:t>
            </a:r>
            <a:r>
              <a:rPr lang="de-DE" sz="2800" dirty="0" err="1">
                <a:solidFill>
                  <a:srgbClr val="000000"/>
                </a:solidFill>
                <a:latin typeface="Tw Cen MT" panose="020B0602020104020603" pitchFamily="34" charset="0"/>
                <a:ea typeface="Roboto" pitchFamily="2"/>
                <a:cs typeface="Arial" panose="020B0604020202020204" pitchFamily="34" charset="0"/>
              </a:rPr>
              <a:t>uses</a:t>
            </a:r>
            <a:r>
              <a:rPr lang="de-DE" sz="2800" dirty="0">
                <a:solidFill>
                  <a:srgbClr val="000000"/>
                </a:solidFill>
                <a:latin typeface="Tw Cen MT" panose="020B0602020104020603" pitchFamily="34" charset="0"/>
                <a:ea typeface="Roboto" pitchFamily="2"/>
                <a:cs typeface="Arial" panose="020B0604020202020204" pitchFamily="34" charset="0"/>
              </a:rPr>
              <a:t> </a:t>
            </a:r>
            <a:r>
              <a:rPr lang="de-DE" sz="2800" b="1" dirty="0" err="1">
                <a:solidFill>
                  <a:srgbClr val="000000"/>
                </a:solidFill>
                <a:latin typeface="Tw Cen MT" panose="020B0602020104020603" pitchFamily="34" charset="0"/>
                <a:ea typeface="Roboto" pitchFamily="2"/>
                <a:cs typeface="Arial" panose="020B0604020202020204" pitchFamily="34" charset="0"/>
              </a:rPr>
              <a:t>neural</a:t>
            </a:r>
            <a:r>
              <a:rPr lang="de-DE" sz="2800" b="1" dirty="0">
                <a:solidFill>
                  <a:srgbClr val="000000"/>
                </a:solidFill>
                <a:latin typeface="Tw Cen MT" panose="020B0602020104020603" pitchFamily="34" charset="0"/>
                <a:ea typeface="Roboto" pitchFamily="2"/>
                <a:cs typeface="Arial" panose="020B0604020202020204" pitchFamily="34" charset="0"/>
              </a:rPr>
              <a:t> </a:t>
            </a:r>
            <a:r>
              <a:rPr lang="de-DE" sz="2800" b="1" dirty="0" err="1">
                <a:solidFill>
                  <a:srgbClr val="000000"/>
                </a:solidFill>
                <a:latin typeface="Tw Cen MT" panose="020B0602020104020603" pitchFamily="34" charset="0"/>
                <a:ea typeface="Roboto" pitchFamily="2"/>
                <a:cs typeface="Arial" panose="020B0604020202020204" pitchFamily="34" charset="0"/>
              </a:rPr>
              <a:t>networks</a:t>
            </a:r>
            <a:r>
              <a:rPr lang="de-DE" sz="2800" dirty="0">
                <a:solidFill>
                  <a:srgbClr val="000000"/>
                </a:solidFill>
                <a:latin typeface="Tw Cen MT" panose="020B0602020104020603" pitchFamily="34" charset="0"/>
                <a:ea typeface="Roboto" pitchFamily="2"/>
                <a:cs typeface="Arial" panose="020B0604020202020204" pitchFamily="34" charset="0"/>
              </a:rPr>
              <a:t> </a:t>
            </a:r>
            <a:r>
              <a:rPr lang="de-DE" sz="2800" dirty="0" err="1">
                <a:solidFill>
                  <a:srgbClr val="000000"/>
                </a:solidFill>
                <a:latin typeface="Tw Cen MT" panose="020B0602020104020603" pitchFamily="34" charset="0"/>
                <a:ea typeface="Roboto" pitchFamily="2"/>
                <a:cs typeface="Arial" panose="020B0604020202020204" pitchFamily="34" charset="0"/>
              </a:rPr>
              <a:t>consisting</a:t>
            </a:r>
            <a:r>
              <a:rPr lang="de-DE" sz="2800" dirty="0">
                <a:solidFill>
                  <a:srgbClr val="000000"/>
                </a:solidFill>
                <a:latin typeface="Tw Cen MT" panose="020B0602020104020603" pitchFamily="34" charset="0"/>
                <a:ea typeface="Roboto" pitchFamily="2"/>
                <a:cs typeface="Arial" panose="020B0604020202020204" pitchFamily="34" charset="0"/>
              </a:rPr>
              <a:t> </a:t>
            </a:r>
            <a:r>
              <a:rPr lang="de-DE" sz="2800" dirty="0" err="1">
                <a:solidFill>
                  <a:srgbClr val="000000"/>
                </a:solidFill>
                <a:latin typeface="Tw Cen MT" panose="020B0602020104020603" pitchFamily="34" charset="0"/>
                <a:ea typeface="Roboto" pitchFamily="2"/>
                <a:cs typeface="Arial" panose="020B0604020202020204" pitchFamily="34" charset="0"/>
              </a:rPr>
              <a:t>of</a:t>
            </a:r>
            <a:r>
              <a:rPr lang="de-DE" sz="2800" dirty="0">
                <a:solidFill>
                  <a:srgbClr val="000000"/>
                </a:solidFill>
                <a:latin typeface="Tw Cen MT" panose="020B0602020104020603" pitchFamily="34" charset="0"/>
                <a:ea typeface="Roboto" pitchFamily="2"/>
                <a:cs typeface="Arial" panose="020B0604020202020204" pitchFamily="34" charset="0"/>
              </a:rPr>
              <a:t> multiple </a:t>
            </a:r>
            <a:r>
              <a:rPr lang="de-DE" sz="2800" dirty="0" err="1">
                <a:solidFill>
                  <a:srgbClr val="000000"/>
                </a:solidFill>
                <a:latin typeface="Tw Cen MT" panose="020B0602020104020603" pitchFamily="34" charset="0"/>
                <a:ea typeface="Roboto" pitchFamily="2"/>
                <a:cs typeface="Arial" panose="020B0604020202020204" pitchFamily="34" charset="0"/>
              </a:rPr>
              <a:t>layers</a:t>
            </a:r>
            <a:r>
              <a:rPr lang="de-DE" sz="2800" dirty="0">
                <a:solidFill>
                  <a:srgbClr val="000000"/>
                </a:solidFill>
                <a:latin typeface="Tw Cen MT" panose="020B0602020104020603" pitchFamily="34" charset="0"/>
                <a:ea typeface="Roboto" pitchFamily="2"/>
                <a:cs typeface="Arial" panose="020B0604020202020204" pitchFamily="34" charset="0"/>
              </a:rPr>
              <a:t> </a:t>
            </a:r>
            <a:r>
              <a:rPr lang="de-DE" sz="2800" dirty="0" err="1">
                <a:solidFill>
                  <a:srgbClr val="000000"/>
                </a:solidFill>
                <a:latin typeface="Tw Cen MT" panose="020B0602020104020603" pitchFamily="34" charset="0"/>
                <a:ea typeface="Roboto" pitchFamily="2"/>
                <a:cs typeface="Arial" panose="020B0604020202020204" pitchFamily="34" charset="0"/>
              </a:rPr>
              <a:t>of</a:t>
            </a:r>
            <a:r>
              <a:rPr lang="de-DE" sz="2800" dirty="0">
                <a:solidFill>
                  <a:srgbClr val="000000"/>
                </a:solidFill>
                <a:latin typeface="Tw Cen MT" panose="020B0602020104020603" pitchFamily="34" charset="0"/>
                <a:ea typeface="Roboto" pitchFamily="2"/>
                <a:cs typeface="Arial" panose="020B0604020202020204" pitchFamily="34" charset="0"/>
              </a:rPr>
              <a:t> </a:t>
            </a:r>
            <a:r>
              <a:rPr lang="de-DE" sz="2800" dirty="0" err="1">
                <a:solidFill>
                  <a:srgbClr val="000000"/>
                </a:solidFill>
                <a:latin typeface="Tw Cen MT" panose="020B0602020104020603" pitchFamily="34" charset="0"/>
                <a:ea typeface="Roboto" pitchFamily="2"/>
                <a:cs typeface="Arial" panose="020B0604020202020204" pitchFamily="34" charset="0"/>
              </a:rPr>
              <a:t>neurons</a:t>
            </a:r>
            <a:r>
              <a:rPr lang="en-US" sz="2800" dirty="0">
                <a:latin typeface="Tw Cen MT" panose="020B0602020104020603" pitchFamily="34" charset="0"/>
                <a:cs typeface="Arial" panose="020B0604020202020204" pitchFamily="34" charset="0"/>
              </a:rPr>
              <a:t>. These neural networks are trained on input data via the </a:t>
            </a:r>
            <a:r>
              <a:rPr lang="en-US" sz="2800" b="1" dirty="0">
                <a:latin typeface="Tw Cen MT" panose="020B0602020104020603" pitchFamily="34" charset="0"/>
                <a:cs typeface="Arial" panose="020B0604020202020204" pitchFamily="34" charset="0"/>
              </a:rPr>
              <a:t>backpropagation algorithm</a:t>
            </a:r>
            <a:r>
              <a:rPr lang="en-US" sz="2800" dirty="0">
                <a:latin typeface="Tw Cen MT" panose="020B0602020104020603" pitchFamily="34" charset="0"/>
                <a:cs typeface="Arial" panose="020B0604020202020204" pitchFamily="34" charset="0"/>
              </a:rPr>
              <a:t> to improve </a:t>
            </a:r>
            <a:r>
              <a:rPr lang="en-US" sz="2800" dirty="0" err="1">
                <a:latin typeface="Tw Cen MT" panose="020B0602020104020603" pitchFamily="34" charset="0"/>
                <a:cs typeface="Arial" panose="020B0604020202020204" pitchFamily="34" charset="0"/>
              </a:rPr>
              <a:t>predicitions</a:t>
            </a:r>
            <a:r>
              <a:rPr lang="en-US" sz="2800" dirty="0">
                <a:latin typeface="Tw Cen MT" panose="020B0602020104020603" pitchFamily="34" charset="0"/>
                <a:cs typeface="Arial" panose="020B0604020202020204" pitchFamily="34" charset="0"/>
              </a:rPr>
              <a:t>.</a:t>
            </a:r>
          </a:p>
        </p:txBody>
      </p:sp>
      <p:sp>
        <p:nvSpPr>
          <p:cNvPr id="5" name="Textfeld 5">
            <a:extLst>
              <a:ext uri="{FF2B5EF4-FFF2-40B4-BE49-F238E27FC236}">
                <a16:creationId xmlns:a16="http://schemas.microsoft.com/office/drawing/2014/main" id="{CA6E59BA-65C4-BEB3-586A-AA50332A5F05}"/>
              </a:ext>
            </a:extLst>
          </p:cNvPr>
          <p:cNvSpPr txBox="1"/>
          <p:nvPr/>
        </p:nvSpPr>
        <p:spPr>
          <a:xfrm>
            <a:off x="1095983" y="80357"/>
            <a:ext cx="10000033" cy="646331"/>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What </a:t>
            </a:r>
            <a:r>
              <a:rPr lang="de-DE" sz="3600" b="0" i="0" u="none" strike="noStrike" kern="1200" cap="all" spc="0" dirty="0" err="1">
                <a:solidFill>
                  <a:srgbClr val="000000"/>
                </a:solidFill>
                <a:uFillTx/>
                <a:latin typeface="Tw Cen MT" panose="020B0602020104020603" pitchFamily="34" charset="0"/>
                <a:ea typeface="Roboto" pitchFamily="2"/>
                <a:cs typeface="Arial" panose="020B0604020202020204" pitchFamily="34" charset="0"/>
              </a:rPr>
              <a:t>is</a:t>
            </a: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 Deep Learning ?</a:t>
            </a:r>
            <a:endParaRPr lang="en-US" sz="2800" cap="all" dirty="0">
              <a:latin typeface="Tw Cen MT" panose="020B0602020104020603" pitchFamily="34" charset="0"/>
              <a:cs typeface="Arial" panose="020B0604020202020204" pitchFamily="34" charset="0"/>
            </a:endParaRPr>
          </a:p>
        </p:txBody>
      </p:sp>
    </p:spTree>
    <p:extLst>
      <p:ext uri="{BB962C8B-B14F-4D97-AF65-F5344CB8AC3E}">
        <p14:creationId xmlns:p14="http://schemas.microsoft.com/office/powerpoint/2010/main" val="310681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Google Shape;1576;p238">
            <a:extLst>
              <a:ext uri="{FF2B5EF4-FFF2-40B4-BE49-F238E27FC236}">
                <a16:creationId xmlns:a16="http://schemas.microsoft.com/office/drawing/2014/main" id="{49A10B44-8C9B-5735-375A-F3E103B97BBE}"/>
              </a:ext>
            </a:extLst>
          </p:cNvPr>
          <p:cNvSpPr txBox="1">
            <a:spLocks noGrp="1"/>
          </p:cNvSpPr>
          <p:nvPr>
            <p:ph type="title"/>
          </p:nvPr>
        </p:nvSpPr>
        <p:spPr>
          <a:xfrm>
            <a:off x="866775" y="167877"/>
            <a:ext cx="10515600" cy="1325563"/>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Clr>
                <a:schemeClr val="dk2"/>
              </a:buClr>
              <a:buSzPts val="3600"/>
              <a:buFont typeface="Trebuchet MS"/>
              <a:buNone/>
            </a:pPr>
            <a:r>
              <a:rPr lang="en-US" sz="3600" dirty="0">
                <a:latin typeface="Tw Cen MT" panose="020B0602020104020603" pitchFamily="34" charset="0"/>
              </a:rPr>
              <a:t>Biological Inspiration</a:t>
            </a:r>
            <a:endParaRPr sz="3600" dirty="0">
              <a:latin typeface="Tw Cen MT" panose="020B0602020104020603" pitchFamily="34" charset="0"/>
            </a:endParaRPr>
          </a:p>
        </p:txBody>
      </p:sp>
      <p:pic>
        <p:nvPicPr>
          <p:cNvPr id="44" name="Google Shape;1578;p238" descr="Image result for neuron activation functions relu sigmoid tanh">
            <a:extLst>
              <a:ext uri="{FF2B5EF4-FFF2-40B4-BE49-F238E27FC236}">
                <a16:creationId xmlns:a16="http://schemas.microsoft.com/office/drawing/2014/main" id="{A47A6466-7117-39A5-A5DA-C22C13366E80}"/>
              </a:ext>
            </a:extLst>
          </p:cNvPr>
          <p:cNvPicPr preferRelativeResize="0"/>
          <p:nvPr/>
        </p:nvPicPr>
        <p:blipFill rotWithShape="1">
          <a:blip r:embed="rId2">
            <a:alphaModFix/>
          </a:blip>
          <a:srcRect/>
          <a:stretch/>
        </p:blipFill>
        <p:spPr>
          <a:xfrm>
            <a:off x="5753100" y="2476138"/>
            <a:ext cx="4552950" cy="3038837"/>
          </a:xfrm>
          <a:prstGeom prst="rect">
            <a:avLst/>
          </a:prstGeom>
          <a:noFill/>
          <a:ln>
            <a:noFill/>
          </a:ln>
        </p:spPr>
      </p:pic>
      <p:grpSp>
        <p:nvGrpSpPr>
          <p:cNvPr id="45" name="Google Shape;517;p70">
            <a:extLst>
              <a:ext uri="{FF2B5EF4-FFF2-40B4-BE49-F238E27FC236}">
                <a16:creationId xmlns:a16="http://schemas.microsoft.com/office/drawing/2014/main" id="{DE3C5037-747C-FB95-F7F8-83768CA29083}"/>
              </a:ext>
            </a:extLst>
          </p:cNvPr>
          <p:cNvGrpSpPr/>
          <p:nvPr/>
        </p:nvGrpSpPr>
        <p:grpSpPr>
          <a:xfrm>
            <a:off x="866775" y="2590800"/>
            <a:ext cx="3705225" cy="2428875"/>
            <a:chOff x="163460" y="2057758"/>
            <a:chExt cx="5869482" cy="2950455"/>
          </a:xfrm>
        </p:grpSpPr>
        <p:pic>
          <p:nvPicPr>
            <p:cNvPr id="46" name="Google Shape;518;p70">
              <a:extLst>
                <a:ext uri="{FF2B5EF4-FFF2-40B4-BE49-F238E27FC236}">
                  <a16:creationId xmlns:a16="http://schemas.microsoft.com/office/drawing/2014/main" id="{A132332B-4086-4ECB-9370-0902E9E27832}"/>
                </a:ext>
              </a:extLst>
            </p:cNvPr>
            <p:cNvPicPr preferRelativeResize="0"/>
            <p:nvPr/>
          </p:nvPicPr>
          <p:blipFill rotWithShape="1">
            <a:blip r:embed="rId3">
              <a:alphaModFix/>
            </a:blip>
            <a:srcRect/>
            <a:stretch/>
          </p:blipFill>
          <p:spPr>
            <a:xfrm>
              <a:off x="163460" y="2057758"/>
              <a:ext cx="5830671" cy="2813807"/>
            </a:xfrm>
            <a:prstGeom prst="rect">
              <a:avLst/>
            </a:prstGeom>
            <a:noFill/>
            <a:ln>
              <a:noFill/>
            </a:ln>
          </p:spPr>
        </p:pic>
        <p:sp>
          <p:nvSpPr>
            <p:cNvPr id="47" name="Google Shape;519;p70">
              <a:extLst>
                <a:ext uri="{FF2B5EF4-FFF2-40B4-BE49-F238E27FC236}">
                  <a16:creationId xmlns:a16="http://schemas.microsoft.com/office/drawing/2014/main" id="{4BBD6160-83B1-BC9E-96AC-E214A707A7F4}"/>
                </a:ext>
              </a:extLst>
            </p:cNvPr>
            <p:cNvSpPr/>
            <p:nvPr/>
          </p:nvSpPr>
          <p:spPr>
            <a:xfrm>
              <a:off x="4745625" y="4082148"/>
              <a:ext cx="1287317" cy="926065"/>
            </a:xfrm>
            <a:prstGeom prst="rect">
              <a:avLst/>
            </a:pr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700"/>
                <a:buFont typeface="Arial"/>
                <a:buNone/>
                <a:tabLst/>
                <a:defRPr/>
              </a:pPr>
              <a:endParaRPr kumimoji="0" sz="17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2" name="Textfeld 5">
            <a:extLst>
              <a:ext uri="{FF2B5EF4-FFF2-40B4-BE49-F238E27FC236}">
                <a16:creationId xmlns:a16="http://schemas.microsoft.com/office/drawing/2014/main" id="{ED76B93A-92E6-8D03-1F40-3FAF5B2A3418}"/>
              </a:ext>
            </a:extLst>
          </p:cNvPr>
          <p:cNvSpPr txBox="1"/>
          <p:nvPr/>
        </p:nvSpPr>
        <p:spPr>
          <a:xfrm>
            <a:off x="1095983" y="80357"/>
            <a:ext cx="10000033" cy="646331"/>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What </a:t>
            </a:r>
            <a:r>
              <a:rPr lang="de-DE" sz="3600" b="0" i="0" u="none" strike="noStrike" kern="1200" cap="all" spc="0" dirty="0" err="1">
                <a:solidFill>
                  <a:srgbClr val="000000"/>
                </a:solidFill>
                <a:uFillTx/>
                <a:latin typeface="Tw Cen MT" panose="020B0602020104020603" pitchFamily="34" charset="0"/>
                <a:ea typeface="Roboto" pitchFamily="2"/>
                <a:cs typeface="Arial" panose="020B0604020202020204" pitchFamily="34" charset="0"/>
              </a:rPr>
              <a:t>is</a:t>
            </a: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 Deep Learning ?</a:t>
            </a:r>
            <a:endParaRPr lang="en-US" sz="2800" cap="all" dirty="0">
              <a:latin typeface="Tw Cen MT" panose="020B0602020104020603" pitchFamily="34" charset="0"/>
              <a:cs typeface="Arial" panose="020B0604020202020204" pitchFamily="34" charset="0"/>
            </a:endParaRPr>
          </a:p>
        </p:txBody>
      </p:sp>
    </p:spTree>
    <p:extLst>
      <p:ext uri="{BB962C8B-B14F-4D97-AF65-F5344CB8AC3E}">
        <p14:creationId xmlns:p14="http://schemas.microsoft.com/office/powerpoint/2010/main" val="75786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CDF5D-BFE1-9D0A-A85A-E8B987965765}"/>
            </a:ext>
          </a:extLst>
        </p:cNvPr>
        <p:cNvGrpSpPr/>
        <p:nvPr/>
      </p:nvGrpSpPr>
      <p:grpSpPr>
        <a:xfrm>
          <a:off x="0" y="0"/>
          <a:ext cx="0" cy="0"/>
          <a:chOff x="0" y="0"/>
          <a:chExt cx="0" cy="0"/>
        </a:xfrm>
      </p:grpSpPr>
      <p:sp>
        <p:nvSpPr>
          <p:cNvPr id="2" name="Textfeld 6">
            <a:extLst>
              <a:ext uri="{FF2B5EF4-FFF2-40B4-BE49-F238E27FC236}">
                <a16:creationId xmlns:a16="http://schemas.microsoft.com/office/drawing/2014/main" id="{5D5B5432-45CA-D863-678F-AA57813B2A7B}"/>
              </a:ext>
            </a:extLst>
          </p:cNvPr>
          <p:cNvSpPr txBox="1"/>
          <p:nvPr/>
        </p:nvSpPr>
        <p:spPr>
          <a:xfrm>
            <a:off x="2681591" y="2374108"/>
            <a:ext cx="6828817" cy="1200329"/>
          </a:xfrm>
          <a:prstGeom prst="rect">
            <a:avLst/>
          </a:prstGeom>
          <a:noFill/>
          <a:ln cap="flat">
            <a:noFill/>
          </a:ln>
        </p:spPr>
        <p:txBody>
          <a:bodyPr vert="horz" wrap="square" lIns="91440" tIns="45720" rIns="91440" bIns="45720" anchor="t" anchorCtr="0" compatLnSpc="1">
            <a:spAutoFit/>
          </a:bodyPr>
          <a:lstStyle/>
          <a:p>
            <a:pPr marR="0" lvl="0" algn="ctr"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Feed-Forward Network – Multi </a:t>
            </a:r>
            <a:r>
              <a:rPr lang="de-DE" sz="3600" b="0" i="0" u="none" strike="noStrike" kern="1200" cap="all" spc="0" dirty="0" err="1">
                <a:solidFill>
                  <a:srgbClr val="000000"/>
                </a:solidFill>
                <a:uFillTx/>
                <a:latin typeface="Tw Cen MT" panose="020B0602020104020603" pitchFamily="34" charset="0"/>
                <a:ea typeface="Roboto" pitchFamily="2"/>
                <a:cs typeface="Arial" panose="020B0604020202020204" pitchFamily="34" charset="0"/>
              </a:rPr>
              <a:t>Layered</a:t>
            </a: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 </a:t>
            </a:r>
            <a:r>
              <a:rPr lang="de-DE" sz="3600" b="0" i="0" u="none" strike="noStrike" kern="1200" cap="all" spc="0" dirty="0" err="1">
                <a:solidFill>
                  <a:srgbClr val="000000"/>
                </a:solidFill>
                <a:uFillTx/>
                <a:latin typeface="Tw Cen MT" panose="020B0602020104020603" pitchFamily="34" charset="0"/>
                <a:ea typeface="Roboto" pitchFamily="2"/>
                <a:cs typeface="Arial" panose="020B0604020202020204" pitchFamily="34" charset="0"/>
              </a:rPr>
              <a:t>Perceptron</a:t>
            </a:r>
            <a:endParaRPr lang="de-DE" sz="3600" b="0" i="0" u="none" strike="noStrike" kern="1200" cap="all" spc="0" dirty="0">
              <a:solidFill>
                <a:srgbClr val="000000"/>
              </a:solidFill>
              <a:uFillTx/>
              <a:latin typeface="Roboto" pitchFamily="2"/>
              <a:ea typeface="Roboto" pitchFamily="2"/>
            </a:endParaRPr>
          </a:p>
        </p:txBody>
      </p:sp>
    </p:spTree>
    <p:extLst>
      <p:ext uri="{BB962C8B-B14F-4D97-AF65-F5344CB8AC3E}">
        <p14:creationId xmlns:p14="http://schemas.microsoft.com/office/powerpoint/2010/main" val="298095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598" name="Google Shape;1598;p241"/>
          <p:cNvSpPr/>
          <p:nvPr/>
        </p:nvSpPr>
        <p:spPr>
          <a:xfrm>
            <a:off x="5762983" y="2457673"/>
            <a:ext cx="431800" cy="431800"/>
          </a:xfrm>
          <a:prstGeom prst="ellipse">
            <a:avLst/>
          </a:prstGeom>
          <a:solidFill>
            <a:srgbClr val="B9CFF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cxnSp>
        <p:nvCxnSpPr>
          <p:cNvPr id="1599" name="Google Shape;1599;p241"/>
          <p:cNvCxnSpPr/>
          <p:nvPr/>
        </p:nvCxnSpPr>
        <p:spPr>
          <a:xfrm rot="10800000" flipH="1">
            <a:off x="4178658" y="3753073"/>
            <a:ext cx="647700" cy="719138"/>
          </a:xfrm>
          <a:prstGeom prst="straightConnector1">
            <a:avLst/>
          </a:prstGeom>
          <a:noFill/>
          <a:ln w="9525" cap="flat" cmpd="sng">
            <a:solidFill>
              <a:schemeClr val="dk1"/>
            </a:solidFill>
            <a:prstDash val="solid"/>
            <a:miter lim="800000"/>
            <a:headEnd type="none" w="med" len="med"/>
            <a:tailEnd type="none" w="med" len="med"/>
          </a:ln>
        </p:spPr>
      </p:cxnSp>
      <p:cxnSp>
        <p:nvCxnSpPr>
          <p:cNvPr id="1600" name="Google Shape;1600;p241"/>
          <p:cNvCxnSpPr/>
          <p:nvPr/>
        </p:nvCxnSpPr>
        <p:spPr>
          <a:xfrm rot="10800000" flipH="1">
            <a:off x="4178658" y="3753073"/>
            <a:ext cx="1223962" cy="719138"/>
          </a:xfrm>
          <a:prstGeom prst="straightConnector1">
            <a:avLst/>
          </a:prstGeom>
          <a:noFill/>
          <a:ln w="47625" cap="flat" cmpd="sng">
            <a:solidFill>
              <a:schemeClr val="dk1"/>
            </a:solidFill>
            <a:prstDash val="solid"/>
            <a:miter lim="800000"/>
            <a:headEnd type="none" w="med" len="med"/>
            <a:tailEnd type="none" w="med" len="med"/>
          </a:ln>
        </p:spPr>
      </p:cxnSp>
      <p:cxnSp>
        <p:nvCxnSpPr>
          <p:cNvPr id="1601" name="Google Shape;1601;p241"/>
          <p:cNvCxnSpPr/>
          <p:nvPr/>
        </p:nvCxnSpPr>
        <p:spPr>
          <a:xfrm rot="10800000" flipH="1">
            <a:off x="4178658" y="3753073"/>
            <a:ext cx="1800225" cy="719138"/>
          </a:xfrm>
          <a:prstGeom prst="straightConnector1">
            <a:avLst/>
          </a:prstGeom>
          <a:noFill/>
          <a:ln w="9525" cap="flat" cmpd="sng">
            <a:solidFill>
              <a:schemeClr val="dk1"/>
            </a:solidFill>
            <a:prstDash val="solid"/>
            <a:miter lim="800000"/>
            <a:headEnd type="none" w="med" len="med"/>
            <a:tailEnd type="none" w="med" len="med"/>
          </a:ln>
        </p:spPr>
      </p:cxnSp>
      <p:cxnSp>
        <p:nvCxnSpPr>
          <p:cNvPr id="1602" name="Google Shape;1602;p241"/>
          <p:cNvCxnSpPr/>
          <p:nvPr/>
        </p:nvCxnSpPr>
        <p:spPr>
          <a:xfrm rot="10800000" flipH="1">
            <a:off x="4250095" y="3753073"/>
            <a:ext cx="2376488" cy="719138"/>
          </a:xfrm>
          <a:prstGeom prst="straightConnector1">
            <a:avLst/>
          </a:prstGeom>
          <a:noFill/>
          <a:ln w="9525" cap="flat" cmpd="sng">
            <a:solidFill>
              <a:schemeClr val="dk1"/>
            </a:solidFill>
            <a:prstDash val="solid"/>
            <a:miter lim="800000"/>
            <a:headEnd type="none" w="med" len="med"/>
            <a:tailEnd type="none" w="med" len="med"/>
          </a:ln>
        </p:spPr>
      </p:cxnSp>
      <p:cxnSp>
        <p:nvCxnSpPr>
          <p:cNvPr id="1603" name="Google Shape;1603;p241"/>
          <p:cNvCxnSpPr/>
          <p:nvPr/>
        </p:nvCxnSpPr>
        <p:spPr>
          <a:xfrm rot="10800000" flipH="1">
            <a:off x="4250095" y="3753073"/>
            <a:ext cx="3024188" cy="719138"/>
          </a:xfrm>
          <a:prstGeom prst="straightConnector1">
            <a:avLst/>
          </a:prstGeom>
          <a:noFill/>
          <a:ln w="9525" cap="flat" cmpd="sng">
            <a:solidFill>
              <a:schemeClr val="dk1"/>
            </a:solidFill>
            <a:prstDash val="solid"/>
            <a:miter lim="800000"/>
            <a:headEnd type="none" w="med" len="med"/>
            <a:tailEnd type="none" w="med" len="med"/>
          </a:ln>
        </p:spPr>
      </p:cxnSp>
      <p:cxnSp>
        <p:nvCxnSpPr>
          <p:cNvPr id="1604" name="Google Shape;1604;p241"/>
          <p:cNvCxnSpPr/>
          <p:nvPr/>
        </p:nvCxnSpPr>
        <p:spPr>
          <a:xfrm rot="10800000">
            <a:off x="4826358" y="3753073"/>
            <a:ext cx="2736850" cy="719138"/>
          </a:xfrm>
          <a:prstGeom prst="straightConnector1">
            <a:avLst/>
          </a:prstGeom>
          <a:noFill/>
          <a:ln w="22225" cap="flat" cmpd="sng">
            <a:solidFill>
              <a:schemeClr val="dk1"/>
            </a:solidFill>
            <a:prstDash val="solid"/>
            <a:miter lim="800000"/>
            <a:headEnd type="none" w="med" len="med"/>
            <a:tailEnd type="none" w="med" len="med"/>
          </a:ln>
        </p:spPr>
      </p:cxnSp>
      <p:cxnSp>
        <p:nvCxnSpPr>
          <p:cNvPr id="1605" name="Google Shape;1605;p241"/>
          <p:cNvCxnSpPr/>
          <p:nvPr/>
        </p:nvCxnSpPr>
        <p:spPr>
          <a:xfrm rot="10800000">
            <a:off x="5402620" y="3753073"/>
            <a:ext cx="2160588" cy="719138"/>
          </a:xfrm>
          <a:prstGeom prst="straightConnector1">
            <a:avLst/>
          </a:prstGeom>
          <a:noFill/>
          <a:ln w="15875" cap="flat" cmpd="sng">
            <a:solidFill>
              <a:srgbClr val="92D050"/>
            </a:solidFill>
            <a:prstDash val="solid"/>
            <a:miter lim="800000"/>
            <a:headEnd type="none" w="med" len="med"/>
            <a:tailEnd type="none" w="med" len="med"/>
          </a:ln>
        </p:spPr>
      </p:cxnSp>
      <p:cxnSp>
        <p:nvCxnSpPr>
          <p:cNvPr id="1606" name="Google Shape;1606;p241"/>
          <p:cNvCxnSpPr/>
          <p:nvPr/>
        </p:nvCxnSpPr>
        <p:spPr>
          <a:xfrm rot="10800000">
            <a:off x="5978883" y="3753073"/>
            <a:ext cx="1584325" cy="719138"/>
          </a:xfrm>
          <a:prstGeom prst="straightConnector1">
            <a:avLst/>
          </a:prstGeom>
          <a:noFill/>
          <a:ln w="9525" cap="flat" cmpd="sng">
            <a:solidFill>
              <a:schemeClr val="dk1"/>
            </a:solidFill>
            <a:prstDash val="solid"/>
            <a:miter lim="800000"/>
            <a:headEnd type="none" w="med" len="med"/>
            <a:tailEnd type="none" w="med" len="med"/>
          </a:ln>
        </p:spPr>
      </p:cxnSp>
      <p:cxnSp>
        <p:nvCxnSpPr>
          <p:cNvPr id="1607" name="Google Shape;1607;p241"/>
          <p:cNvCxnSpPr/>
          <p:nvPr/>
        </p:nvCxnSpPr>
        <p:spPr>
          <a:xfrm rot="10800000">
            <a:off x="6626583" y="3753073"/>
            <a:ext cx="936625" cy="719138"/>
          </a:xfrm>
          <a:prstGeom prst="straightConnector1">
            <a:avLst/>
          </a:prstGeom>
          <a:noFill/>
          <a:ln w="9525" cap="flat" cmpd="sng">
            <a:solidFill>
              <a:srgbClr val="92D050"/>
            </a:solidFill>
            <a:prstDash val="solid"/>
            <a:miter lim="800000"/>
            <a:headEnd type="none" w="med" len="med"/>
            <a:tailEnd type="none" w="med" len="med"/>
          </a:ln>
        </p:spPr>
      </p:cxnSp>
      <p:cxnSp>
        <p:nvCxnSpPr>
          <p:cNvPr id="1608" name="Google Shape;1608;p241"/>
          <p:cNvCxnSpPr/>
          <p:nvPr/>
        </p:nvCxnSpPr>
        <p:spPr>
          <a:xfrm rot="10800000">
            <a:off x="7274283" y="3753073"/>
            <a:ext cx="288925" cy="719138"/>
          </a:xfrm>
          <a:prstGeom prst="straightConnector1">
            <a:avLst/>
          </a:prstGeom>
          <a:noFill/>
          <a:ln w="22225" cap="flat" cmpd="sng">
            <a:solidFill>
              <a:schemeClr val="dk1"/>
            </a:solidFill>
            <a:prstDash val="solid"/>
            <a:miter lim="800000"/>
            <a:headEnd type="none" w="med" len="med"/>
            <a:tailEnd type="none" w="med" len="med"/>
          </a:ln>
        </p:spPr>
      </p:cxnSp>
      <p:cxnSp>
        <p:nvCxnSpPr>
          <p:cNvPr id="1609" name="Google Shape;1609;p241"/>
          <p:cNvCxnSpPr/>
          <p:nvPr/>
        </p:nvCxnSpPr>
        <p:spPr>
          <a:xfrm rot="10800000">
            <a:off x="5978883" y="1954435"/>
            <a:ext cx="0" cy="503238"/>
          </a:xfrm>
          <a:prstGeom prst="straightConnector1">
            <a:avLst/>
          </a:prstGeom>
          <a:noFill/>
          <a:ln w="9525" cap="flat" cmpd="sng">
            <a:solidFill>
              <a:schemeClr val="dk1"/>
            </a:solidFill>
            <a:prstDash val="solid"/>
            <a:miter lim="800000"/>
            <a:headEnd type="none" w="med" len="med"/>
            <a:tailEnd type="triangle" w="med" len="med"/>
          </a:ln>
        </p:spPr>
      </p:cxnSp>
      <p:cxnSp>
        <p:nvCxnSpPr>
          <p:cNvPr id="1610" name="Google Shape;1610;p241"/>
          <p:cNvCxnSpPr/>
          <p:nvPr/>
        </p:nvCxnSpPr>
        <p:spPr>
          <a:xfrm rot="10800000" flipH="1">
            <a:off x="4826358" y="2889473"/>
            <a:ext cx="1152525" cy="431800"/>
          </a:xfrm>
          <a:prstGeom prst="straightConnector1">
            <a:avLst/>
          </a:prstGeom>
          <a:noFill/>
          <a:ln w="41275" cap="flat" cmpd="sng">
            <a:solidFill>
              <a:schemeClr val="dk1"/>
            </a:solidFill>
            <a:prstDash val="solid"/>
            <a:miter lim="800000"/>
            <a:headEnd type="none" w="med" len="med"/>
            <a:tailEnd type="none" w="med" len="med"/>
          </a:ln>
        </p:spPr>
      </p:cxnSp>
      <p:cxnSp>
        <p:nvCxnSpPr>
          <p:cNvPr id="1611" name="Google Shape;1611;p241"/>
          <p:cNvCxnSpPr/>
          <p:nvPr/>
        </p:nvCxnSpPr>
        <p:spPr>
          <a:xfrm>
            <a:off x="5978883" y="2889473"/>
            <a:ext cx="1366837" cy="431800"/>
          </a:xfrm>
          <a:prstGeom prst="straightConnector1">
            <a:avLst/>
          </a:prstGeom>
          <a:noFill/>
          <a:ln w="9525" cap="flat" cmpd="sng">
            <a:solidFill>
              <a:schemeClr val="dk1"/>
            </a:solidFill>
            <a:prstDash val="solid"/>
            <a:miter lim="800000"/>
            <a:headEnd type="none" w="med" len="med"/>
            <a:tailEnd type="none" w="med" len="med"/>
          </a:ln>
        </p:spPr>
      </p:cxnSp>
      <p:cxnSp>
        <p:nvCxnSpPr>
          <p:cNvPr id="1612" name="Google Shape;1612;p241"/>
          <p:cNvCxnSpPr/>
          <p:nvPr/>
        </p:nvCxnSpPr>
        <p:spPr>
          <a:xfrm rot="10800000" flipH="1">
            <a:off x="5402620" y="2889473"/>
            <a:ext cx="576263" cy="431800"/>
          </a:xfrm>
          <a:prstGeom prst="straightConnector1">
            <a:avLst/>
          </a:prstGeom>
          <a:noFill/>
          <a:ln w="22225" cap="flat" cmpd="sng">
            <a:solidFill>
              <a:srgbClr val="92D050"/>
            </a:solidFill>
            <a:prstDash val="solid"/>
            <a:miter lim="800000"/>
            <a:headEnd type="none" w="med" len="med"/>
            <a:tailEnd type="none" w="med" len="med"/>
          </a:ln>
        </p:spPr>
      </p:cxnSp>
      <p:cxnSp>
        <p:nvCxnSpPr>
          <p:cNvPr id="1613" name="Google Shape;1613;p241"/>
          <p:cNvCxnSpPr/>
          <p:nvPr/>
        </p:nvCxnSpPr>
        <p:spPr>
          <a:xfrm>
            <a:off x="5978883" y="2889473"/>
            <a:ext cx="0" cy="431800"/>
          </a:xfrm>
          <a:prstGeom prst="straightConnector1">
            <a:avLst/>
          </a:prstGeom>
          <a:noFill/>
          <a:ln w="9525" cap="flat" cmpd="sng">
            <a:solidFill>
              <a:schemeClr val="dk1"/>
            </a:solidFill>
            <a:prstDash val="solid"/>
            <a:miter lim="800000"/>
            <a:headEnd type="none" w="med" len="med"/>
            <a:tailEnd type="none" w="med" len="med"/>
          </a:ln>
        </p:spPr>
      </p:cxnSp>
      <p:cxnSp>
        <p:nvCxnSpPr>
          <p:cNvPr id="1614" name="Google Shape;1614;p241"/>
          <p:cNvCxnSpPr/>
          <p:nvPr/>
        </p:nvCxnSpPr>
        <p:spPr>
          <a:xfrm>
            <a:off x="5978883" y="2889473"/>
            <a:ext cx="647700" cy="431800"/>
          </a:xfrm>
          <a:prstGeom prst="straightConnector1">
            <a:avLst/>
          </a:prstGeom>
          <a:noFill/>
          <a:ln w="22225" cap="flat" cmpd="sng">
            <a:solidFill>
              <a:srgbClr val="92D050"/>
            </a:solidFill>
            <a:prstDash val="solid"/>
            <a:miter lim="800000"/>
            <a:headEnd type="none" w="med" len="med"/>
            <a:tailEnd type="none" w="med" len="med"/>
          </a:ln>
        </p:spPr>
      </p:cxnSp>
      <p:cxnSp>
        <p:nvCxnSpPr>
          <p:cNvPr id="1615" name="Google Shape;1615;p241"/>
          <p:cNvCxnSpPr/>
          <p:nvPr/>
        </p:nvCxnSpPr>
        <p:spPr>
          <a:xfrm rot="10800000" flipH="1">
            <a:off x="4681895" y="3753073"/>
            <a:ext cx="144463" cy="719138"/>
          </a:xfrm>
          <a:prstGeom prst="straightConnector1">
            <a:avLst/>
          </a:prstGeom>
          <a:noFill/>
          <a:ln w="22225" cap="flat" cmpd="sng">
            <a:solidFill>
              <a:srgbClr val="92D050"/>
            </a:solidFill>
            <a:prstDash val="solid"/>
            <a:miter lim="800000"/>
            <a:headEnd type="none" w="med" len="med"/>
            <a:tailEnd type="none" w="med" len="med"/>
          </a:ln>
        </p:spPr>
      </p:cxnSp>
      <p:cxnSp>
        <p:nvCxnSpPr>
          <p:cNvPr id="1616" name="Google Shape;1616;p241"/>
          <p:cNvCxnSpPr/>
          <p:nvPr/>
        </p:nvCxnSpPr>
        <p:spPr>
          <a:xfrm rot="10800000" flipH="1">
            <a:off x="4681895" y="3753073"/>
            <a:ext cx="720725" cy="719138"/>
          </a:xfrm>
          <a:prstGeom prst="straightConnector1">
            <a:avLst/>
          </a:prstGeom>
          <a:noFill/>
          <a:ln w="22225" cap="flat" cmpd="sng">
            <a:solidFill>
              <a:srgbClr val="92D050"/>
            </a:solidFill>
            <a:prstDash val="solid"/>
            <a:miter lim="800000"/>
            <a:headEnd type="none" w="med" len="med"/>
            <a:tailEnd type="none" w="med" len="med"/>
          </a:ln>
        </p:spPr>
      </p:cxnSp>
      <p:cxnSp>
        <p:nvCxnSpPr>
          <p:cNvPr id="1617" name="Google Shape;1617;p241"/>
          <p:cNvCxnSpPr/>
          <p:nvPr/>
        </p:nvCxnSpPr>
        <p:spPr>
          <a:xfrm rot="10800000" flipH="1">
            <a:off x="4681895" y="3753073"/>
            <a:ext cx="1296988" cy="719138"/>
          </a:xfrm>
          <a:prstGeom prst="straightConnector1">
            <a:avLst/>
          </a:prstGeom>
          <a:noFill/>
          <a:ln w="22225" cap="flat" cmpd="sng">
            <a:solidFill>
              <a:schemeClr val="dk1"/>
            </a:solidFill>
            <a:prstDash val="solid"/>
            <a:miter lim="800000"/>
            <a:headEnd type="none" w="med" len="med"/>
            <a:tailEnd type="none" w="med" len="med"/>
          </a:ln>
        </p:spPr>
      </p:cxnSp>
      <p:cxnSp>
        <p:nvCxnSpPr>
          <p:cNvPr id="1618" name="Google Shape;1618;p241"/>
          <p:cNvCxnSpPr/>
          <p:nvPr/>
        </p:nvCxnSpPr>
        <p:spPr>
          <a:xfrm rot="10800000" flipH="1">
            <a:off x="4681895" y="3753073"/>
            <a:ext cx="1944688" cy="719138"/>
          </a:xfrm>
          <a:prstGeom prst="straightConnector1">
            <a:avLst/>
          </a:prstGeom>
          <a:noFill/>
          <a:ln w="9525" cap="flat" cmpd="sng">
            <a:solidFill>
              <a:schemeClr val="dk1"/>
            </a:solidFill>
            <a:prstDash val="solid"/>
            <a:miter lim="800000"/>
            <a:headEnd type="none" w="med" len="med"/>
            <a:tailEnd type="none" w="med" len="med"/>
          </a:ln>
        </p:spPr>
      </p:cxnSp>
      <p:sp>
        <p:nvSpPr>
          <p:cNvPr id="1619" name="Google Shape;1619;p241"/>
          <p:cNvSpPr txBox="1"/>
          <p:nvPr/>
        </p:nvSpPr>
        <p:spPr>
          <a:xfrm>
            <a:off x="3962758" y="4754786"/>
            <a:ext cx="33695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0" i="0" u="none" strike="noStrike" cap="none" dirty="0">
                <a:latin typeface="Tw Cen MT" panose="020B0602020104020603" pitchFamily="34" charset="0"/>
                <a:ea typeface="Quattrocento Sans"/>
                <a:cs typeface="Quattrocento Sans"/>
                <a:sym typeface="Quattrocento Sans"/>
              </a:rPr>
              <a:t>x</a:t>
            </a:r>
            <a:r>
              <a:rPr lang="en-US" sz="1800" b="0" i="0" u="none" strike="noStrike" cap="none" baseline="-25000" dirty="0">
                <a:latin typeface="Tw Cen MT" panose="020B0602020104020603" pitchFamily="34" charset="0"/>
                <a:ea typeface="Quattrocento Sans"/>
                <a:cs typeface="Quattrocento Sans"/>
                <a:sym typeface="Quattrocento Sans"/>
              </a:rPr>
              <a:t>1</a:t>
            </a:r>
            <a:endParaRPr dirty="0">
              <a:latin typeface="Tw Cen MT" panose="020B0602020104020603" pitchFamily="34" charset="0"/>
            </a:endParaRPr>
          </a:p>
        </p:txBody>
      </p:sp>
      <p:sp>
        <p:nvSpPr>
          <p:cNvPr id="1620" name="Google Shape;1620;p241"/>
          <p:cNvSpPr txBox="1"/>
          <p:nvPr/>
        </p:nvSpPr>
        <p:spPr>
          <a:xfrm>
            <a:off x="4465995" y="4761136"/>
            <a:ext cx="36420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0" i="0" u="none" strike="noStrike" cap="none" dirty="0">
                <a:latin typeface="Tw Cen MT" panose="020B0602020104020603" pitchFamily="34" charset="0"/>
                <a:ea typeface="Quattrocento Sans"/>
                <a:cs typeface="Quattrocento Sans"/>
                <a:sym typeface="Quattrocento Sans"/>
              </a:rPr>
              <a:t>x</a:t>
            </a:r>
            <a:r>
              <a:rPr lang="en-US" sz="1800" b="0" i="0" u="none" strike="noStrike" cap="none" baseline="-25000" dirty="0">
                <a:latin typeface="Tw Cen MT" panose="020B0602020104020603" pitchFamily="34" charset="0"/>
                <a:ea typeface="Quattrocento Sans"/>
                <a:cs typeface="Quattrocento Sans"/>
                <a:sym typeface="Quattrocento Sans"/>
              </a:rPr>
              <a:t>2</a:t>
            </a:r>
            <a:endParaRPr dirty="0">
              <a:latin typeface="Tw Cen MT" panose="020B0602020104020603" pitchFamily="34" charset="0"/>
            </a:endParaRPr>
          </a:p>
        </p:txBody>
      </p:sp>
      <p:sp>
        <p:nvSpPr>
          <p:cNvPr id="1621" name="Google Shape;1621;p241"/>
          <p:cNvSpPr txBox="1"/>
          <p:nvPr/>
        </p:nvSpPr>
        <p:spPr>
          <a:xfrm>
            <a:off x="7425095" y="4761136"/>
            <a:ext cx="36549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0" i="0" u="none" strike="noStrike" cap="none" dirty="0">
                <a:latin typeface="Tw Cen MT" panose="020B0602020104020603" pitchFamily="34" charset="0"/>
                <a:ea typeface="Quattrocento Sans"/>
                <a:cs typeface="Quattrocento Sans"/>
                <a:sym typeface="Quattrocento Sans"/>
              </a:rPr>
              <a:t>X</a:t>
            </a:r>
          </a:p>
          <a:p>
            <a:pPr marL="0" marR="0" lvl="0" indent="0" algn="l" rtl="0">
              <a:lnSpc>
                <a:spcPct val="100000"/>
              </a:lnSpc>
              <a:spcBef>
                <a:spcPts val="0"/>
              </a:spcBef>
              <a:spcAft>
                <a:spcPts val="0"/>
              </a:spcAft>
              <a:buClr>
                <a:srgbClr val="B3B3B3"/>
              </a:buClr>
              <a:buSzPts val="1800"/>
              <a:buFont typeface="Quattrocento Sans"/>
              <a:buNone/>
            </a:pPr>
            <a:r>
              <a:rPr lang="en-US" sz="1800" b="0" i="0" u="none" strike="noStrike" cap="none" baseline="-25000" dirty="0">
                <a:latin typeface="Tw Cen MT" panose="020B0602020104020603" pitchFamily="34" charset="0"/>
                <a:ea typeface="Quattrocento Sans"/>
                <a:cs typeface="Quattrocento Sans"/>
                <a:sym typeface="Quattrocento Sans"/>
              </a:rPr>
              <a:t>n</a:t>
            </a:r>
            <a:endParaRPr dirty="0">
              <a:latin typeface="Tw Cen MT" panose="020B0602020104020603" pitchFamily="34" charset="0"/>
            </a:endParaRPr>
          </a:p>
        </p:txBody>
      </p:sp>
      <p:sp>
        <p:nvSpPr>
          <p:cNvPr id="1622" name="Google Shape;1622;p241"/>
          <p:cNvSpPr txBox="1"/>
          <p:nvPr/>
        </p:nvSpPr>
        <p:spPr>
          <a:xfrm>
            <a:off x="5474058" y="4761136"/>
            <a:ext cx="1793875"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0" i="0" u="none" strike="noStrike" cap="none" dirty="0">
                <a:latin typeface="Tw Cen MT" panose="020B0602020104020603" pitchFamily="34" charset="0"/>
                <a:ea typeface="Quattrocento Sans"/>
                <a:cs typeface="Quattrocento Sans"/>
                <a:sym typeface="Quattrocento Sans"/>
              </a:rPr>
              <a:t>…..</a:t>
            </a:r>
            <a:endParaRPr dirty="0">
              <a:latin typeface="Tw Cen MT" panose="020B0602020104020603" pitchFamily="34" charset="0"/>
            </a:endParaRPr>
          </a:p>
        </p:txBody>
      </p:sp>
      <p:sp>
        <p:nvSpPr>
          <p:cNvPr id="1623" name="Google Shape;1623;p241"/>
          <p:cNvSpPr/>
          <p:nvPr/>
        </p:nvSpPr>
        <p:spPr>
          <a:xfrm>
            <a:off x="6051908" y="5815458"/>
            <a:ext cx="431800" cy="431800"/>
          </a:xfrm>
          <a:prstGeom prst="ellipse">
            <a:avLst/>
          </a:prstGeom>
          <a:solidFill>
            <a:srgbClr val="09276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24" name="Google Shape;1624;p241"/>
          <p:cNvSpPr/>
          <p:nvPr/>
        </p:nvSpPr>
        <p:spPr>
          <a:xfrm>
            <a:off x="5263580" y="5819140"/>
            <a:ext cx="431800" cy="431800"/>
          </a:xfrm>
          <a:prstGeom prst="ellipse">
            <a:avLst/>
          </a:prstGeom>
          <a:solidFill>
            <a:srgbClr val="B9CFF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25" name="Google Shape;1625;p241"/>
          <p:cNvSpPr/>
          <p:nvPr/>
        </p:nvSpPr>
        <p:spPr>
          <a:xfrm>
            <a:off x="7911794" y="4401567"/>
            <a:ext cx="431800" cy="431800"/>
          </a:xfrm>
          <a:prstGeom prst="ellipse">
            <a:avLst/>
          </a:prstGeom>
          <a:solidFill>
            <a:srgbClr val="09276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26" name="Google Shape;1626;p241"/>
          <p:cNvSpPr txBox="1"/>
          <p:nvPr/>
        </p:nvSpPr>
        <p:spPr>
          <a:xfrm>
            <a:off x="5724162" y="5727720"/>
            <a:ext cx="36036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2800"/>
              <a:buFont typeface="Quattrocento Sans"/>
              <a:buNone/>
            </a:pPr>
            <a:r>
              <a:rPr lang="en-US" sz="2800" b="0" i="0" u="none" strike="noStrike" cap="none" dirty="0">
                <a:latin typeface="Tw Cen MT" panose="020B0602020104020603" pitchFamily="34" charset="0"/>
                <a:ea typeface="Quattrocento Sans"/>
                <a:cs typeface="Quattrocento Sans"/>
                <a:sym typeface="Quattrocento Sans"/>
              </a:rPr>
              <a:t>-</a:t>
            </a:r>
            <a:endParaRPr dirty="0">
              <a:latin typeface="Tw Cen MT" panose="020B0602020104020603" pitchFamily="34" charset="0"/>
            </a:endParaRPr>
          </a:p>
        </p:txBody>
      </p:sp>
      <p:sp>
        <p:nvSpPr>
          <p:cNvPr id="1627" name="Google Shape;1627;p241"/>
          <p:cNvSpPr txBox="1"/>
          <p:nvPr/>
        </p:nvSpPr>
        <p:spPr>
          <a:xfrm>
            <a:off x="4518652" y="5846692"/>
            <a:ext cx="8993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1" i="0" u="none" strike="noStrike" cap="none" dirty="0">
                <a:latin typeface="Tw Cen MT" panose="020B0602020104020603" pitchFamily="34" charset="0"/>
                <a:ea typeface="Quattrocento Sans"/>
                <a:cs typeface="Quattrocento Sans"/>
                <a:sym typeface="Quattrocento Sans"/>
              </a:rPr>
              <a:t>Error:</a:t>
            </a:r>
            <a:endParaRPr b="1" dirty="0">
              <a:latin typeface="Tw Cen MT" panose="020B0602020104020603" pitchFamily="34" charset="0"/>
            </a:endParaRPr>
          </a:p>
        </p:txBody>
      </p:sp>
      <p:sp>
        <p:nvSpPr>
          <p:cNvPr id="1628" name="Google Shape;1628;p241"/>
          <p:cNvSpPr txBox="1"/>
          <p:nvPr/>
        </p:nvSpPr>
        <p:spPr>
          <a:xfrm>
            <a:off x="6195576" y="2453991"/>
            <a:ext cx="205294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1" i="0" u="none" strike="noStrike" cap="none" dirty="0">
                <a:latin typeface="Tw Cen MT" panose="020B0602020104020603" pitchFamily="34" charset="0"/>
                <a:ea typeface="Quattrocento Sans"/>
                <a:cs typeface="Quattrocento Sans"/>
                <a:sym typeface="Quattrocento Sans"/>
              </a:rPr>
              <a:t>Output/Prediction</a:t>
            </a:r>
            <a:endParaRPr b="1" dirty="0">
              <a:latin typeface="Tw Cen MT" panose="020B0602020104020603" pitchFamily="34" charset="0"/>
            </a:endParaRPr>
          </a:p>
        </p:txBody>
      </p:sp>
      <p:sp>
        <p:nvSpPr>
          <p:cNvPr id="1629" name="Google Shape;1629;p241"/>
          <p:cNvSpPr txBox="1"/>
          <p:nvPr/>
        </p:nvSpPr>
        <p:spPr>
          <a:xfrm>
            <a:off x="8416418" y="4401567"/>
            <a:ext cx="205294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1" i="0" u="none" strike="noStrike" cap="none" dirty="0">
                <a:latin typeface="Tw Cen MT" panose="020B0602020104020603" pitchFamily="34" charset="0"/>
                <a:ea typeface="Quattrocento Sans"/>
                <a:cs typeface="Quattrocento Sans"/>
                <a:sym typeface="Quattrocento Sans"/>
              </a:rPr>
              <a:t>Target Output</a:t>
            </a:r>
            <a:endParaRPr b="1" dirty="0">
              <a:latin typeface="Tw Cen MT" panose="020B0602020104020603" pitchFamily="34" charset="0"/>
            </a:endParaRPr>
          </a:p>
        </p:txBody>
      </p:sp>
      <p:sp>
        <p:nvSpPr>
          <p:cNvPr id="1630" name="Google Shape;1630;p241"/>
          <p:cNvSpPr/>
          <p:nvPr/>
        </p:nvSpPr>
        <p:spPr>
          <a:xfrm>
            <a:off x="4610458" y="3321273"/>
            <a:ext cx="431800" cy="4318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31" name="Google Shape;1631;p241"/>
          <p:cNvSpPr/>
          <p:nvPr/>
        </p:nvSpPr>
        <p:spPr>
          <a:xfrm>
            <a:off x="5186720" y="3321273"/>
            <a:ext cx="431800" cy="4318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32" name="Google Shape;1632;p241"/>
          <p:cNvSpPr/>
          <p:nvPr/>
        </p:nvSpPr>
        <p:spPr>
          <a:xfrm>
            <a:off x="5762983" y="3321273"/>
            <a:ext cx="431800" cy="4318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33" name="Google Shape;1633;p241"/>
          <p:cNvSpPr/>
          <p:nvPr/>
        </p:nvSpPr>
        <p:spPr>
          <a:xfrm>
            <a:off x="6410683" y="3321273"/>
            <a:ext cx="431800" cy="4318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34" name="Google Shape;1634;p241"/>
          <p:cNvSpPr/>
          <p:nvPr/>
        </p:nvSpPr>
        <p:spPr>
          <a:xfrm>
            <a:off x="7058383" y="3321273"/>
            <a:ext cx="431800" cy="4318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35" name="Google Shape;1635;p241"/>
          <p:cNvSpPr/>
          <p:nvPr/>
        </p:nvSpPr>
        <p:spPr>
          <a:xfrm>
            <a:off x="4034195" y="4473798"/>
            <a:ext cx="287338" cy="287338"/>
          </a:xfrm>
          <a:prstGeom prst="rect">
            <a:avLst/>
          </a:prstGeom>
          <a:solidFill>
            <a:srgbClr val="DC842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36" name="Google Shape;1636;p241"/>
          <p:cNvSpPr/>
          <p:nvPr/>
        </p:nvSpPr>
        <p:spPr>
          <a:xfrm>
            <a:off x="4539020" y="4473798"/>
            <a:ext cx="287338"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37" name="Google Shape;1637;p241"/>
          <p:cNvSpPr/>
          <p:nvPr/>
        </p:nvSpPr>
        <p:spPr>
          <a:xfrm>
            <a:off x="5115283" y="4473798"/>
            <a:ext cx="287337" cy="287338"/>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38" name="Google Shape;1638;p241"/>
          <p:cNvSpPr/>
          <p:nvPr/>
        </p:nvSpPr>
        <p:spPr>
          <a:xfrm>
            <a:off x="5691545" y="4473798"/>
            <a:ext cx="287338"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39" name="Google Shape;1639;p241"/>
          <p:cNvSpPr/>
          <p:nvPr/>
        </p:nvSpPr>
        <p:spPr>
          <a:xfrm>
            <a:off x="6267808" y="4473798"/>
            <a:ext cx="287337"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40" name="Google Shape;1640;p241"/>
          <p:cNvSpPr/>
          <p:nvPr/>
        </p:nvSpPr>
        <p:spPr>
          <a:xfrm>
            <a:off x="6842483" y="4473798"/>
            <a:ext cx="287337"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41" name="Google Shape;1641;p241"/>
          <p:cNvSpPr/>
          <p:nvPr/>
        </p:nvSpPr>
        <p:spPr>
          <a:xfrm>
            <a:off x="7418745" y="4473798"/>
            <a:ext cx="287338" cy="287338"/>
          </a:xfrm>
          <a:prstGeom prst="rect">
            <a:avLst/>
          </a:prstGeom>
          <a:solidFill>
            <a:srgbClr val="B9B9B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42" name="Google Shape;1642;p241"/>
          <p:cNvSpPr/>
          <p:nvPr/>
        </p:nvSpPr>
        <p:spPr>
          <a:xfrm>
            <a:off x="2927636" y="1515074"/>
            <a:ext cx="431800" cy="431800"/>
          </a:xfrm>
          <a:prstGeom prst="ellipse">
            <a:avLst/>
          </a:prstGeom>
          <a:solidFill>
            <a:srgbClr val="09276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43" name="Google Shape;1643;p241"/>
          <p:cNvSpPr/>
          <p:nvPr/>
        </p:nvSpPr>
        <p:spPr>
          <a:xfrm>
            <a:off x="373461" y="1587305"/>
            <a:ext cx="287338" cy="287338"/>
          </a:xfrm>
          <a:prstGeom prst="rect">
            <a:avLst/>
          </a:prstGeom>
          <a:solidFill>
            <a:srgbClr val="DC842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44" name="Google Shape;1644;p241"/>
          <p:cNvSpPr/>
          <p:nvPr/>
        </p:nvSpPr>
        <p:spPr>
          <a:xfrm>
            <a:off x="729617" y="1587305"/>
            <a:ext cx="287338"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45" name="Google Shape;1645;p241"/>
          <p:cNvSpPr/>
          <p:nvPr/>
        </p:nvSpPr>
        <p:spPr>
          <a:xfrm>
            <a:off x="1104432" y="1587305"/>
            <a:ext cx="287337" cy="287338"/>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46" name="Google Shape;1646;p241"/>
          <p:cNvSpPr/>
          <p:nvPr/>
        </p:nvSpPr>
        <p:spPr>
          <a:xfrm>
            <a:off x="1479246" y="1587305"/>
            <a:ext cx="287338"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47" name="Google Shape;1647;p241"/>
          <p:cNvSpPr/>
          <p:nvPr/>
        </p:nvSpPr>
        <p:spPr>
          <a:xfrm>
            <a:off x="1853621" y="1587305"/>
            <a:ext cx="287337"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48" name="Google Shape;1648;p241"/>
          <p:cNvSpPr/>
          <p:nvPr/>
        </p:nvSpPr>
        <p:spPr>
          <a:xfrm>
            <a:off x="2227995" y="1587305"/>
            <a:ext cx="287337"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49" name="Google Shape;1649;p241"/>
          <p:cNvSpPr/>
          <p:nvPr/>
        </p:nvSpPr>
        <p:spPr>
          <a:xfrm>
            <a:off x="2577815" y="1587305"/>
            <a:ext cx="287338" cy="287338"/>
          </a:xfrm>
          <a:prstGeom prst="rect">
            <a:avLst/>
          </a:prstGeom>
          <a:solidFill>
            <a:srgbClr val="B9B9B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50" name="Google Shape;1650;p241"/>
          <p:cNvSpPr/>
          <p:nvPr/>
        </p:nvSpPr>
        <p:spPr>
          <a:xfrm>
            <a:off x="2927636" y="2022191"/>
            <a:ext cx="431800" cy="431800"/>
          </a:xfrm>
          <a:prstGeom prst="ellipse">
            <a:avLst/>
          </a:prstGeom>
          <a:solidFill>
            <a:srgbClr val="3372E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51" name="Google Shape;1651;p241"/>
          <p:cNvSpPr/>
          <p:nvPr/>
        </p:nvSpPr>
        <p:spPr>
          <a:xfrm>
            <a:off x="373461" y="2094422"/>
            <a:ext cx="287338" cy="287338"/>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52" name="Google Shape;1652;p241"/>
          <p:cNvSpPr/>
          <p:nvPr/>
        </p:nvSpPr>
        <p:spPr>
          <a:xfrm>
            <a:off x="729617" y="2094422"/>
            <a:ext cx="287338"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53" name="Google Shape;1653;p241"/>
          <p:cNvSpPr/>
          <p:nvPr/>
        </p:nvSpPr>
        <p:spPr>
          <a:xfrm>
            <a:off x="1104432" y="2094422"/>
            <a:ext cx="287337" cy="287338"/>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54" name="Google Shape;1654;p241"/>
          <p:cNvSpPr/>
          <p:nvPr/>
        </p:nvSpPr>
        <p:spPr>
          <a:xfrm>
            <a:off x="1479246" y="2094422"/>
            <a:ext cx="287338" cy="287338"/>
          </a:xfrm>
          <a:prstGeom prst="rect">
            <a:avLst/>
          </a:prstGeom>
          <a:solidFill>
            <a:srgbClr val="B9B9B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55" name="Google Shape;1655;p241"/>
          <p:cNvSpPr/>
          <p:nvPr/>
        </p:nvSpPr>
        <p:spPr>
          <a:xfrm>
            <a:off x="1853621" y="2094422"/>
            <a:ext cx="287337"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56" name="Google Shape;1656;p241"/>
          <p:cNvSpPr/>
          <p:nvPr/>
        </p:nvSpPr>
        <p:spPr>
          <a:xfrm>
            <a:off x="2227995" y="2094422"/>
            <a:ext cx="287337" cy="287338"/>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57" name="Google Shape;1657;p241"/>
          <p:cNvSpPr/>
          <p:nvPr/>
        </p:nvSpPr>
        <p:spPr>
          <a:xfrm>
            <a:off x="2577815" y="2094422"/>
            <a:ext cx="287338"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58" name="Google Shape;1658;p241"/>
          <p:cNvSpPr/>
          <p:nvPr/>
        </p:nvSpPr>
        <p:spPr>
          <a:xfrm>
            <a:off x="2937289" y="2529308"/>
            <a:ext cx="431800" cy="431800"/>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59" name="Google Shape;1659;p241"/>
          <p:cNvSpPr/>
          <p:nvPr/>
        </p:nvSpPr>
        <p:spPr>
          <a:xfrm>
            <a:off x="383114" y="2601539"/>
            <a:ext cx="287338"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60" name="Google Shape;1660;p241"/>
          <p:cNvSpPr/>
          <p:nvPr/>
        </p:nvSpPr>
        <p:spPr>
          <a:xfrm>
            <a:off x="739270" y="2601539"/>
            <a:ext cx="287338" cy="287338"/>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61" name="Google Shape;1661;p241"/>
          <p:cNvSpPr/>
          <p:nvPr/>
        </p:nvSpPr>
        <p:spPr>
          <a:xfrm>
            <a:off x="1114085" y="2601539"/>
            <a:ext cx="287337"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62" name="Google Shape;1662;p241"/>
          <p:cNvSpPr/>
          <p:nvPr/>
        </p:nvSpPr>
        <p:spPr>
          <a:xfrm>
            <a:off x="1488899" y="2601539"/>
            <a:ext cx="287338"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63" name="Google Shape;1663;p241"/>
          <p:cNvSpPr/>
          <p:nvPr/>
        </p:nvSpPr>
        <p:spPr>
          <a:xfrm>
            <a:off x="1863274" y="2601539"/>
            <a:ext cx="287337" cy="287338"/>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64" name="Google Shape;1664;p241"/>
          <p:cNvSpPr/>
          <p:nvPr/>
        </p:nvSpPr>
        <p:spPr>
          <a:xfrm>
            <a:off x="2237648" y="2601539"/>
            <a:ext cx="287337"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65" name="Google Shape;1665;p241"/>
          <p:cNvSpPr/>
          <p:nvPr/>
        </p:nvSpPr>
        <p:spPr>
          <a:xfrm>
            <a:off x="2587468" y="2601539"/>
            <a:ext cx="287338"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66" name="Google Shape;1666;p241"/>
          <p:cNvSpPr/>
          <p:nvPr/>
        </p:nvSpPr>
        <p:spPr>
          <a:xfrm>
            <a:off x="2937289" y="3034839"/>
            <a:ext cx="431800" cy="431800"/>
          </a:xfrm>
          <a:prstGeom prst="ellipse">
            <a:avLst/>
          </a:prstGeom>
          <a:solidFill>
            <a:srgbClr val="00206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67" name="Google Shape;1667;p241"/>
          <p:cNvSpPr/>
          <p:nvPr/>
        </p:nvSpPr>
        <p:spPr>
          <a:xfrm>
            <a:off x="383114" y="3107070"/>
            <a:ext cx="287338"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68" name="Google Shape;1668;p241"/>
          <p:cNvSpPr/>
          <p:nvPr/>
        </p:nvSpPr>
        <p:spPr>
          <a:xfrm>
            <a:off x="739270" y="3107070"/>
            <a:ext cx="287338"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69" name="Google Shape;1669;p241"/>
          <p:cNvSpPr/>
          <p:nvPr/>
        </p:nvSpPr>
        <p:spPr>
          <a:xfrm>
            <a:off x="1114085" y="3107070"/>
            <a:ext cx="287337"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70" name="Google Shape;1670;p241"/>
          <p:cNvSpPr/>
          <p:nvPr/>
        </p:nvSpPr>
        <p:spPr>
          <a:xfrm>
            <a:off x="1488899" y="3107070"/>
            <a:ext cx="287338" cy="287338"/>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71" name="Google Shape;1671;p241"/>
          <p:cNvSpPr/>
          <p:nvPr/>
        </p:nvSpPr>
        <p:spPr>
          <a:xfrm>
            <a:off x="1863274" y="3107070"/>
            <a:ext cx="287337"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72" name="Google Shape;1672;p241"/>
          <p:cNvSpPr/>
          <p:nvPr/>
        </p:nvSpPr>
        <p:spPr>
          <a:xfrm>
            <a:off x="2237648" y="3107070"/>
            <a:ext cx="287337" cy="287338"/>
          </a:xfrm>
          <a:prstGeom prst="rect">
            <a:avLst/>
          </a:prstGeom>
          <a:solidFill>
            <a:srgbClr val="BFBFB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73" name="Google Shape;1673;p241"/>
          <p:cNvSpPr/>
          <p:nvPr/>
        </p:nvSpPr>
        <p:spPr>
          <a:xfrm>
            <a:off x="2587468" y="3107070"/>
            <a:ext cx="287338" cy="287338"/>
          </a:xfrm>
          <a:prstGeom prst="rect">
            <a:avLst/>
          </a:prstGeom>
          <a:solidFill>
            <a:srgbClr val="B9B9B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674" name="Google Shape;1674;p241"/>
          <p:cNvSpPr txBox="1"/>
          <p:nvPr/>
        </p:nvSpPr>
        <p:spPr>
          <a:xfrm>
            <a:off x="1124139" y="870270"/>
            <a:ext cx="205294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2800"/>
              <a:buFont typeface="Quattrocento Sans"/>
              <a:buNone/>
            </a:pPr>
            <a:r>
              <a:rPr lang="en-US" sz="2800" b="1" i="0" u="none" strike="noStrike" cap="none" dirty="0">
                <a:latin typeface="Tw Cen MT" panose="020B0602020104020603" pitchFamily="34" charset="0"/>
                <a:ea typeface="Quattrocento Sans"/>
                <a:cs typeface="Quattrocento Sans"/>
                <a:sym typeface="Quattrocento Sans"/>
              </a:rPr>
              <a:t>Dataset</a:t>
            </a:r>
            <a:endParaRPr dirty="0">
              <a:latin typeface="Tw Cen MT" panose="020B0602020104020603" pitchFamily="34" charset="0"/>
            </a:endParaRPr>
          </a:p>
        </p:txBody>
      </p:sp>
      <p:sp>
        <p:nvSpPr>
          <p:cNvPr id="1675" name="Google Shape;1675;p241"/>
          <p:cNvSpPr txBox="1"/>
          <p:nvPr/>
        </p:nvSpPr>
        <p:spPr>
          <a:xfrm>
            <a:off x="6626583" y="5815458"/>
            <a:ext cx="205294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1" i="0" u="none" strike="noStrike" cap="none" dirty="0">
                <a:latin typeface="Tw Cen MT" panose="020B0602020104020603" pitchFamily="34" charset="0"/>
                <a:ea typeface="Quattrocento Sans"/>
                <a:cs typeface="Quattrocento Sans"/>
                <a:sym typeface="Quattrocento Sans"/>
              </a:rPr>
              <a:t>= 5</a:t>
            </a:r>
            <a:endParaRPr dirty="0">
              <a:latin typeface="Tw Cen MT" panose="020B0602020104020603" pitchFamily="34" charset="0"/>
            </a:endParaRPr>
          </a:p>
        </p:txBody>
      </p:sp>
      <p:sp>
        <p:nvSpPr>
          <p:cNvPr id="1676" name="Google Shape;1676;p241"/>
          <p:cNvSpPr/>
          <p:nvPr/>
        </p:nvSpPr>
        <p:spPr>
          <a:xfrm>
            <a:off x="282388" y="1353671"/>
            <a:ext cx="3165841" cy="2303929"/>
          </a:xfrm>
          <a:prstGeom prst="rect">
            <a:avLst/>
          </a:prstGeom>
          <a:noFill/>
          <a:ln w="25400" cap="flat" cmpd="sng">
            <a:solidFill>
              <a:srgbClr val="0052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 name="Textfeld 6">
            <a:extLst>
              <a:ext uri="{FF2B5EF4-FFF2-40B4-BE49-F238E27FC236}">
                <a16:creationId xmlns:a16="http://schemas.microsoft.com/office/drawing/2014/main" id="{52DAB942-6BEC-1AE7-6BC4-F031A7CFC5B7}"/>
              </a:ext>
            </a:extLst>
          </p:cNvPr>
          <p:cNvSpPr txBox="1"/>
          <p:nvPr/>
        </p:nvSpPr>
        <p:spPr>
          <a:xfrm>
            <a:off x="2633583" y="116902"/>
            <a:ext cx="6828817" cy="646331"/>
          </a:xfrm>
          <a:prstGeom prst="rect">
            <a:avLst/>
          </a:prstGeom>
          <a:noFill/>
          <a:ln cap="flat">
            <a:noFill/>
          </a:ln>
        </p:spPr>
        <p:txBody>
          <a:bodyPr vert="horz" wrap="square" lIns="91440" tIns="45720" rIns="91440" bIns="45720" anchor="t" anchorCtr="0" compatLnSpc="1">
            <a:spAutoFit/>
          </a:bodyPr>
          <a:lstStyle/>
          <a:p>
            <a:pPr marR="0" lvl="0" algn="ctr"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Feed-Forward Network</a:t>
            </a:r>
            <a:endParaRPr lang="de-DE" sz="3600" b="0" i="0" u="none" strike="noStrike" kern="1200" cap="all" spc="0" dirty="0">
              <a:solidFill>
                <a:srgbClr val="000000"/>
              </a:solidFill>
              <a:uFillTx/>
              <a:latin typeface="Roboto" pitchFamily="2"/>
              <a:ea typeface="Roboto" pitchFamily="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6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6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67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7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67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7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7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59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59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60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60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60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60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60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60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60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60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60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60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1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1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1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61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61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15"/>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61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617"/>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618"/>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61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62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62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62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62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62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62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63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63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63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63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63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63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63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63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638"/>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639"/>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64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641"/>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623"/>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624"/>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626"/>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627"/>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8" grpId="0" animBg="1"/>
      <p:bldP spid="1619" grpId="0"/>
      <p:bldP spid="1620" grpId="0"/>
      <p:bldP spid="1621" grpId="0"/>
      <p:bldP spid="1622" grpId="0"/>
      <p:bldP spid="1623" grpId="0" animBg="1"/>
      <p:bldP spid="1624" grpId="0" animBg="1"/>
      <p:bldP spid="1625" grpId="0" animBg="1"/>
      <p:bldP spid="1626" grpId="0"/>
      <p:bldP spid="1627" grpId="0"/>
      <p:bldP spid="1628" grpId="0"/>
      <p:bldP spid="1629" grpId="0"/>
      <p:bldP spid="1630" grpId="0" animBg="1"/>
      <p:bldP spid="1631" grpId="0" animBg="1"/>
      <p:bldP spid="1632" grpId="0" animBg="1"/>
      <p:bldP spid="1633" grpId="0" animBg="1"/>
      <p:bldP spid="1634" grpId="0" animBg="1"/>
      <p:bldP spid="1635" grpId="0" animBg="1"/>
      <p:bldP spid="1636" grpId="0" animBg="1"/>
      <p:bldP spid="1637" grpId="0" animBg="1"/>
      <p:bldP spid="1638" grpId="0" animBg="1"/>
      <p:bldP spid="1639" grpId="0" animBg="1"/>
      <p:bldP spid="1640" grpId="0" animBg="1"/>
      <p:bldP spid="1641" grpId="0" animBg="1"/>
      <p:bldP spid="1642" grpId="0" animBg="1"/>
      <p:bldP spid="1643" grpId="0" animBg="1"/>
      <p:bldP spid="1644" grpId="0" animBg="1"/>
      <p:bldP spid="1645" grpId="0" animBg="1"/>
      <p:bldP spid="1646" grpId="0" animBg="1"/>
      <p:bldP spid="1647" grpId="0" animBg="1"/>
      <p:bldP spid="1648" grpId="0" animBg="1"/>
      <p:bldP spid="1649" grpId="0" animBg="1"/>
      <p:bldP spid="1650" grpId="0" animBg="1"/>
      <p:bldP spid="1651" grpId="0" animBg="1"/>
      <p:bldP spid="1652" grpId="0" animBg="1"/>
      <p:bldP spid="1653" grpId="0" animBg="1"/>
      <p:bldP spid="1654" grpId="0" animBg="1"/>
      <p:bldP spid="1655" grpId="0" animBg="1"/>
      <p:bldP spid="1656" grpId="0" animBg="1"/>
      <p:bldP spid="1657" grpId="0" animBg="1"/>
      <p:bldP spid="1658" grpId="0" animBg="1"/>
      <p:bldP spid="1659" grpId="0" animBg="1"/>
      <p:bldP spid="1660" grpId="0" animBg="1"/>
      <p:bldP spid="1661" grpId="0" animBg="1"/>
      <p:bldP spid="1662" grpId="0" animBg="1"/>
      <p:bldP spid="1663" grpId="0" animBg="1"/>
      <p:bldP spid="1664" grpId="0" animBg="1"/>
      <p:bldP spid="1665" grpId="0" animBg="1"/>
      <p:bldP spid="1666" grpId="0" animBg="1"/>
      <p:bldP spid="1667" grpId="0" animBg="1"/>
      <p:bldP spid="1668" grpId="0" animBg="1"/>
      <p:bldP spid="1669" grpId="0" animBg="1"/>
      <p:bldP spid="1670" grpId="0" animBg="1"/>
      <p:bldP spid="1671" grpId="0" animBg="1"/>
      <p:bldP spid="1672" grpId="0" animBg="1"/>
      <p:bldP spid="1673" grpId="0" animBg="1"/>
      <p:bldP spid="1674" grpId="0"/>
      <p:bldP spid="1675" grpId="0"/>
      <p:bldP spid="1676" grpId="0" animBg="1"/>
      <p:bldP spid="8"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cxnSp>
        <p:nvCxnSpPr>
          <p:cNvPr id="1683" name="Google Shape;1683;p242"/>
          <p:cNvCxnSpPr/>
          <p:nvPr/>
        </p:nvCxnSpPr>
        <p:spPr>
          <a:xfrm rot="10800000" flipH="1">
            <a:off x="4178658" y="3753073"/>
            <a:ext cx="647700" cy="719138"/>
          </a:xfrm>
          <a:prstGeom prst="straightConnector1">
            <a:avLst/>
          </a:prstGeom>
          <a:noFill/>
          <a:ln w="9525" cap="flat" cmpd="sng">
            <a:solidFill>
              <a:schemeClr val="dk1"/>
            </a:solidFill>
            <a:prstDash val="solid"/>
            <a:miter lim="800000"/>
            <a:headEnd type="none" w="med" len="med"/>
            <a:tailEnd type="none" w="med" len="med"/>
          </a:ln>
        </p:spPr>
      </p:cxnSp>
      <p:cxnSp>
        <p:nvCxnSpPr>
          <p:cNvPr id="1684" name="Google Shape;1684;p242"/>
          <p:cNvCxnSpPr/>
          <p:nvPr/>
        </p:nvCxnSpPr>
        <p:spPr>
          <a:xfrm rot="10800000" flipH="1">
            <a:off x="4178658" y="3753073"/>
            <a:ext cx="1223962" cy="719138"/>
          </a:xfrm>
          <a:prstGeom prst="straightConnector1">
            <a:avLst/>
          </a:prstGeom>
          <a:noFill/>
          <a:ln w="47625" cap="flat" cmpd="sng">
            <a:solidFill>
              <a:schemeClr val="dk1"/>
            </a:solidFill>
            <a:prstDash val="solid"/>
            <a:miter lim="800000"/>
            <a:headEnd type="none" w="med" len="med"/>
            <a:tailEnd type="none" w="med" len="med"/>
          </a:ln>
        </p:spPr>
      </p:cxnSp>
      <p:cxnSp>
        <p:nvCxnSpPr>
          <p:cNvPr id="1685" name="Google Shape;1685;p242"/>
          <p:cNvCxnSpPr/>
          <p:nvPr/>
        </p:nvCxnSpPr>
        <p:spPr>
          <a:xfrm rot="10800000" flipH="1">
            <a:off x="4178658" y="3753073"/>
            <a:ext cx="1800225" cy="719138"/>
          </a:xfrm>
          <a:prstGeom prst="straightConnector1">
            <a:avLst/>
          </a:prstGeom>
          <a:noFill/>
          <a:ln w="9525" cap="flat" cmpd="sng">
            <a:solidFill>
              <a:schemeClr val="dk1"/>
            </a:solidFill>
            <a:prstDash val="solid"/>
            <a:miter lim="800000"/>
            <a:headEnd type="none" w="med" len="med"/>
            <a:tailEnd type="none" w="med" len="med"/>
          </a:ln>
        </p:spPr>
      </p:cxnSp>
      <p:cxnSp>
        <p:nvCxnSpPr>
          <p:cNvPr id="1686" name="Google Shape;1686;p242"/>
          <p:cNvCxnSpPr/>
          <p:nvPr/>
        </p:nvCxnSpPr>
        <p:spPr>
          <a:xfrm rot="10800000" flipH="1">
            <a:off x="4250095" y="3753073"/>
            <a:ext cx="2376488" cy="719138"/>
          </a:xfrm>
          <a:prstGeom prst="straightConnector1">
            <a:avLst/>
          </a:prstGeom>
          <a:noFill/>
          <a:ln w="9525" cap="flat" cmpd="sng">
            <a:solidFill>
              <a:schemeClr val="dk1"/>
            </a:solidFill>
            <a:prstDash val="solid"/>
            <a:miter lim="800000"/>
            <a:headEnd type="none" w="med" len="med"/>
            <a:tailEnd type="none" w="med" len="med"/>
          </a:ln>
        </p:spPr>
      </p:cxnSp>
      <p:cxnSp>
        <p:nvCxnSpPr>
          <p:cNvPr id="1687" name="Google Shape;1687;p242"/>
          <p:cNvCxnSpPr/>
          <p:nvPr/>
        </p:nvCxnSpPr>
        <p:spPr>
          <a:xfrm rot="10800000" flipH="1">
            <a:off x="4250095" y="3753073"/>
            <a:ext cx="3024188" cy="719138"/>
          </a:xfrm>
          <a:prstGeom prst="straightConnector1">
            <a:avLst/>
          </a:prstGeom>
          <a:noFill/>
          <a:ln w="9525" cap="flat" cmpd="sng">
            <a:solidFill>
              <a:schemeClr val="dk1"/>
            </a:solidFill>
            <a:prstDash val="solid"/>
            <a:miter lim="800000"/>
            <a:headEnd type="none" w="med" len="med"/>
            <a:tailEnd type="none" w="med" len="med"/>
          </a:ln>
        </p:spPr>
      </p:cxnSp>
      <p:cxnSp>
        <p:nvCxnSpPr>
          <p:cNvPr id="1688" name="Google Shape;1688;p242"/>
          <p:cNvCxnSpPr/>
          <p:nvPr/>
        </p:nvCxnSpPr>
        <p:spPr>
          <a:xfrm rot="10800000">
            <a:off x="4826358" y="3753073"/>
            <a:ext cx="2736850" cy="719138"/>
          </a:xfrm>
          <a:prstGeom prst="straightConnector1">
            <a:avLst/>
          </a:prstGeom>
          <a:noFill/>
          <a:ln w="22225" cap="flat" cmpd="sng">
            <a:solidFill>
              <a:schemeClr val="dk1"/>
            </a:solidFill>
            <a:prstDash val="solid"/>
            <a:miter lim="800000"/>
            <a:headEnd type="none" w="med" len="med"/>
            <a:tailEnd type="none" w="med" len="med"/>
          </a:ln>
        </p:spPr>
      </p:cxnSp>
      <p:cxnSp>
        <p:nvCxnSpPr>
          <p:cNvPr id="1689" name="Google Shape;1689;p242"/>
          <p:cNvCxnSpPr/>
          <p:nvPr/>
        </p:nvCxnSpPr>
        <p:spPr>
          <a:xfrm rot="10800000">
            <a:off x="5402620" y="3753073"/>
            <a:ext cx="2160588" cy="719138"/>
          </a:xfrm>
          <a:prstGeom prst="straightConnector1">
            <a:avLst/>
          </a:prstGeom>
          <a:noFill/>
          <a:ln w="15875" cap="flat" cmpd="sng">
            <a:solidFill>
              <a:srgbClr val="92D050"/>
            </a:solidFill>
            <a:prstDash val="solid"/>
            <a:miter lim="800000"/>
            <a:headEnd type="none" w="med" len="med"/>
            <a:tailEnd type="none" w="med" len="med"/>
          </a:ln>
        </p:spPr>
      </p:cxnSp>
      <p:cxnSp>
        <p:nvCxnSpPr>
          <p:cNvPr id="1690" name="Google Shape;1690;p242"/>
          <p:cNvCxnSpPr/>
          <p:nvPr/>
        </p:nvCxnSpPr>
        <p:spPr>
          <a:xfrm rot="10800000">
            <a:off x="5978883" y="3753073"/>
            <a:ext cx="1584325" cy="719138"/>
          </a:xfrm>
          <a:prstGeom prst="straightConnector1">
            <a:avLst/>
          </a:prstGeom>
          <a:noFill/>
          <a:ln w="9525" cap="flat" cmpd="sng">
            <a:solidFill>
              <a:schemeClr val="dk1"/>
            </a:solidFill>
            <a:prstDash val="solid"/>
            <a:miter lim="800000"/>
            <a:headEnd type="none" w="med" len="med"/>
            <a:tailEnd type="none" w="med" len="med"/>
          </a:ln>
        </p:spPr>
      </p:cxnSp>
      <p:cxnSp>
        <p:nvCxnSpPr>
          <p:cNvPr id="1691" name="Google Shape;1691;p242"/>
          <p:cNvCxnSpPr/>
          <p:nvPr/>
        </p:nvCxnSpPr>
        <p:spPr>
          <a:xfrm rot="10800000">
            <a:off x="6626583" y="3753073"/>
            <a:ext cx="936625" cy="719138"/>
          </a:xfrm>
          <a:prstGeom prst="straightConnector1">
            <a:avLst/>
          </a:prstGeom>
          <a:noFill/>
          <a:ln w="9525" cap="flat" cmpd="sng">
            <a:solidFill>
              <a:srgbClr val="92D050"/>
            </a:solidFill>
            <a:prstDash val="solid"/>
            <a:miter lim="800000"/>
            <a:headEnd type="none" w="med" len="med"/>
            <a:tailEnd type="none" w="med" len="med"/>
          </a:ln>
        </p:spPr>
      </p:cxnSp>
      <p:cxnSp>
        <p:nvCxnSpPr>
          <p:cNvPr id="1692" name="Google Shape;1692;p242"/>
          <p:cNvCxnSpPr/>
          <p:nvPr/>
        </p:nvCxnSpPr>
        <p:spPr>
          <a:xfrm rot="10800000">
            <a:off x="7274283" y="3753073"/>
            <a:ext cx="288925" cy="719138"/>
          </a:xfrm>
          <a:prstGeom prst="straightConnector1">
            <a:avLst/>
          </a:prstGeom>
          <a:noFill/>
          <a:ln w="22225" cap="flat" cmpd="sng">
            <a:solidFill>
              <a:schemeClr val="dk1"/>
            </a:solidFill>
            <a:prstDash val="solid"/>
            <a:miter lim="800000"/>
            <a:headEnd type="none" w="med" len="med"/>
            <a:tailEnd type="none" w="med" len="med"/>
          </a:ln>
        </p:spPr>
      </p:cxnSp>
      <p:cxnSp>
        <p:nvCxnSpPr>
          <p:cNvPr id="1693" name="Google Shape;1693;p242"/>
          <p:cNvCxnSpPr/>
          <p:nvPr/>
        </p:nvCxnSpPr>
        <p:spPr>
          <a:xfrm rot="10800000">
            <a:off x="5978883" y="1954435"/>
            <a:ext cx="0" cy="503238"/>
          </a:xfrm>
          <a:prstGeom prst="straightConnector1">
            <a:avLst/>
          </a:prstGeom>
          <a:noFill/>
          <a:ln w="9525" cap="flat" cmpd="sng">
            <a:solidFill>
              <a:schemeClr val="dk1"/>
            </a:solidFill>
            <a:prstDash val="solid"/>
            <a:miter lim="800000"/>
            <a:headEnd type="none" w="med" len="med"/>
            <a:tailEnd type="triangle" w="med" len="med"/>
          </a:ln>
        </p:spPr>
      </p:cxnSp>
      <p:cxnSp>
        <p:nvCxnSpPr>
          <p:cNvPr id="1694" name="Google Shape;1694;p242"/>
          <p:cNvCxnSpPr/>
          <p:nvPr/>
        </p:nvCxnSpPr>
        <p:spPr>
          <a:xfrm rot="10800000" flipH="1">
            <a:off x="4826358" y="2889473"/>
            <a:ext cx="1152525" cy="431800"/>
          </a:xfrm>
          <a:prstGeom prst="straightConnector1">
            <a:avLst/>
          </a:prstGeom>
          <a:noFill/>
          <a:ln w="82550" cap="flat" cmpd="sng">
            <a:solidFill>
              <a:srgbClr val="7030A0"/>
            </a:solidFill>
            <a:prstDash val="solid"/>
            <a:miter lim="800000"/>
            <a:headEnd type="none" w="med" len="med"/>
            <a:tailEnd type="none" w="med" len="med"/>
          </a:ln>
        </p:spPr>
      </p:cxnSp>
      <p:cxnSp>
        <p:nvCxnSpPr>
          <p:cNvPr id="1695" name="Google Shape;1695;p242"/>
          <p:cNvCxnSpPr/>
          <p:nvPr/>
        </p:nvCxnSpPr>
        <p:spPr>
          <a:xfrm>
            <a:off x="5978883" y="2889473"/>
            <a:ext cx="1366837" cy="431800"/>
          </a:xfrm>
          <a:prstGeom prst="straightConnector1">
            <a:avLst/>
          </a:prstGeom>
          <a:noFill/>
          <a:ln w="9525" cap="flat" cmpd="sng">
            <a:solidFill>
              <a:schemeClr val="dk1"/>
            </a:solidFill>
            <a:prstDash val="solid"/>
            <a:miter lim="800000"/>
            <a:headEnd type="none" w="med" len="med"/>
            <a:tailEnd type="none" w="med" len="med"/>
          </a:ln>
        </p:spPr>
      </p:cxnSp>
      <p:cxnSp>
        <p:nvCxnSpPr>
          <p:cNvPr id="1696" name="Google Shape;1696;p242"/>
          <p:cNvCxnSpPr/>
          <p:nvPr/>
        </p:nvCxnSpPr>
        <p:spPr>
          <a:xfrm rot="10800000" flipH="1">
            <a:off x="5402620" y="2889473"/>
            <a:ext cx="576263" cy="431800"/>
          </a:xfrm>
          <a:prstGeom prst="straightConnector1">
            <a:avLst/>
          </a:prstGeom>
          <a:noFill/>
          <a:ln w="22225" cap="flat" cmpd="sng">
            <a:solidFill>
              <a:srgbClr val="92D050"/>
            </a:solidFill>
            <a:prstDash val="solid"/>
            <a:miter lim="800000"/>
            <a:headEnd type="none" w="med" len="med"/>
            <a:tailEnd type="none" w="med" len="med"/>
          </a:ln>
        </p:spPr>
      </p:cxnSp>
      <p:cxnSp>
        <p:nvCxnSpPr>
          <p:cNvPr id="1697" name="Google Shape;1697;p242"/>
          <p:cNvCxnSpPr/>
          <p:nvPr/>
        </p:nvCxnSpPr>
        <p:spPr>
          <a:xfrm>
            <a:off x="5978883" y="2889473"/>
            <a:ext cx="0" cy="431800"/>
          </a:xfrm>
          <a:prstGeom prst="straightConnector1">
            <a:avLst/>
          </a:prstGeom>
          <a:noFill/>
          <a:ln w="9525" cap="flat" cmpd="sng">
            <a:solidFill>
              <a:schemeClr val="dk1"/>
            </a:solidFill>
            <a:prstDash val="solid"/>
            <a:miter lim="800000"/>
            <a:headEnd type="none" w="med" len="med"/>
            <a:tailEnd type="none" w="med" len="med"/>
          </a:ln>
        </p:spPr>
      </p:cxnSp>
      <p:cxnSp>
        <p:nvCxnSpPr>
          <p:cNvPr id="1698" name="Google Shape;1698;p242"/>
          <p:cNvCxnSpPr/>
          <p:nvPr/>
        </p:nvCxnSpPr>
        <p:spPr>
          <a:xfrm>
            <a:off x="5978883" y="2889473"/>
            <a:ext cx="647700" cy="431800"/>
          </a:xfrm>
          <a:prstGeom prst="straightConnector1">
            <a:avLst/>
          </a:prstGeom>
          <a:noFill/>
          <a:ln w="22225" cap="flat" cmpd="sng">
            <a:solidFill>
              <a:srgbClr val="92D050"/>
            </a:solidFill>
            <a:prstDash val="solid"/>
            <a:miter lim="800000"/>
            <a:headEnd type="none" w="med" len="med"/>
            <a:tailEnd type="none" w="med" len="med"/>
          </a:ln>
        </p:spPr>
      </p:cxnSp>
      <p:cxnSp>
        <p:nvCxnSpPr>
          <p:cNvPr id="1699" name="Google Shape;1699;p242"/>
          <p:cNvCxnSpPr/>
          <p:nvPr/>
        </p:nvCxnSpPr>
        <p:spPr>
          <a:xfrm rot="10800000" flipH="1">
            <a:off x="4681895" y="3753073"/>
            <a:ext cx="144463" cy="719138"/>
          </a:xfrm>
          <a:prstGeom prst="straightConnector1">
            <a:avLst/>
          </a:prstGeom>
          <a:noFill/>
          <a:ln w="22225" cap="flat" cmpd="sng">
            <a:solidFill>
              <a:srgbClr val="92D050"/>
            </a:solidFill>
            <a:prstDash val="solid"/>
            <a:miter lim="800000"/>
            <a:headEnd type="none" w="med" len="med"/>
            <a:tailEnd type="none" w="med" len="med"/>
          </a:ln>
        </p:spPr>
      </p:cxnSp>
      <p:cxnSp>
        <p:nvCxnSpPr>
          <p:cNvPr id="1700" name="Google Shape;1700;p242"/>
          <p:cNvCxnSpPr/>
          <p:nvPr/>
        </p:nvCxnSpPr>
        <p:spPr>
          <a:xfrm rot="10800000" flipH="1">
            <a:off x="4681895" y="3753073"/>
            <a:ext cx="720725" cy="719138"/>
          </a:xfrm>
          <a:prstGeom prst="straightConnector1">
            <a:avLst/>
          </a:prstGeom>
          <a:noFill/>
          <a:ln w="22225" cap="flat" cmpd="sng">
            <a:solidFill>
              <a:srgbClr val="92D050"/>
            </a:solidFill>
            <a:prstDash val="solid"/>
            <a:miter lim="800000"/>
            <a:headEnd type="none" w="med" len="med"/>
            <a:tailEnd type="none" w="med" len="med"/>
          </a:ln>
        </p:spPr>
      </p:cxnSp>
      <p:cxnSp>
        <p:nvCxnSpPr>
          <p:cNvPr id="1701" name="Google Shape;1701;p242"/>
          <p:cNvCxnSpPr/>
          <p:nvPr/>
        </p:nvCxnSpPr>
        <p:spPr>
          <a:xfrm rot="10800000" flipH="1">
            <a:off x="4681895" y="3753073"/>
            <a:ext cx="1296988" cy="719138"/>
          </a:xfrm>
          <a:prstGeom prst="straightConnector1">
            <a:avLst/>
          </a:prstGeom>
          <a:noFill/>
          <a:ln w="22225" cap="flat" cmpd="sng">
            <a:solidFill>
              <a:schemeClr val="dk1"/>
            </a:solidFill>
            <a:prstDash val="solid"/>
            <a:miter lim="800000"/>
            <a:headEnd type="none" w="med" len="med"/>
            <a:tailEnd type="none" w="med" len="med"/>
          </a:ln>
        </p:spPr>
      </p:cxnSp>
      <p:cxnSp>
        <p:nvCxnSpPr>
          <p:cNvPr id="1702" name="Google Shape;1702;p242"/>
          <p:cNvCxnSpPr/>
          <p:nvPr/>
        </p:nvCxnSpPr>
        <p:spPr>
          <a:xfrm rot="10800000" flipH="1">
            <a:off x="4681895" y="3753073"/>
            <a:ext cx="1944688" cy="719138"/>
          </a:xfrm>
          <a:prstGeom prst="straightConnector1">
            <a:avLst/>
          </a:prstGeom>
          <a:noFill/>
          <a:ln w="9525" cap="flat" cmpd="sng">
            <a:solidFill>
              <a:schemeClr val="dk1"/>
            </a:solidFill>
            <a:prstDash val="solid"/>
            <a:miter lim="800000"/>
            <a:headEnd type="none" w="med" len="med"/>
            <a:tailEnd type="none" w="med" len="med"/>
          </a:ln>
        </p:spPr>
      </p:cxnSp>
      <p:sp>
        <p:nvSpPr>
          <p:cNvPr id="1703" name="Google Shape;1703;p242"/>
          <p:cNvSpPr txBox="1"/>
          <p:nvPr/>
        </p:nvSpPr>
        <p:spPr>
          <a:xfrm>
            <a:off x="3962758" y="4754786"/>
            <a:ext cx="33695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0" i="0" u="none" strike="noStrike" cap="none" dirty="0">
                <a:latin typeface="Tw Cen MT" panose="020B0602020104020603" pitchFamily="34" charset="0"/>
                <a:ea typeface="Quattrocento Sans"/>
                <a:cs typeface="Quattrocento Sans"/>
                <a:sym typeface="Quattrocento Sans"/>
              </a:rPr>
              <a:t>x</a:t>
            </a:r>
            <a:r>
              <a:rPr lang="en-US" sz="1800" b="0" i="0" u="none" strike="noStrike" cap="none" baseline="-25000" dirty="0">
                <a:latin typeface="Tw Cen MT" panose="020B0602020104020603" pitchFamily="34" charset="0"/>
                <a:ea typeface="Quattrocento Sans"/>
                <a:cs typeface="Quattrocento Sans"/>
                <a:sym typeface="Quattrocento Sans"/>
              </a:rPr>
              <a:t>1</a:t>
            </a:r>
            <a:endParaRPr dirty="0">
              <a:latin typeface="Tw Cen MT" panose="020B0602020104020603" pitchFamily="34" charset="0"/>
            </a:endParaRPr>
          </a:p>
        </p:txBody>
      </p:sp>
      <p:sp>
        <p:nvSpPr>
          <p:cNvPr id="1704" name="Google Shape;1704;p242"/>
          <p:cNvSpPr txBox="1"/>
          <p:nvPr/>
        </p:nvSpPr>
        <p:spPr>
          <a:xfrm>
            <a:off x="4465995" y="4761136"/>
            <a:ext cx="36420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0" i="0" u="none" strike="noStrike" cap="none" dirty="0">
                <a:latin typeface="Tw Cen MT" panose="020B0602020104020603" pitchFamily="34" charset="0"/>
                <a:ea typeface="Quattrocento Sans"/>
                <a:cs typeface="Quattrocento Sans"/>
                <a:sym typeface="Quattrocento Sans"/>
              </a:rPr>
              <a:t>x</a:t>
            </a:r>
            <a:r>
              <a:rPr lang="en-US" sz="1800" b="0" i="0" u="none" strike="noStrike" cap="none" baseline="-25000" dirty="0">
                <a:latin typeface="Tw Cen MT" panose="020B0602020104020603" pitchFamily="34" charset="0"/>
                <a:ea typeface="Quattrocento Sans"/>
                <a:cs typeface="Quattrocento Sans"/>
                <a:sym typeface="Quattrocento Sans"/>
              </a:rPr>
              <a:t>2</a:t>
            </a:r>
            <a:endParaRPr dirty="0">
              <a:latin typeface="Tw Cen MT" panose="020B0602020104020603" pitchFamily="34" charset="0"/>
            </a:endParaRPr>
          </a:p>
        </p:txBody>
      </p:sp>
      <p:sp>
        <p:nvSpPr>
          <p:cNvPr id="1705" name="Google Shape;1705;p242"/>
          <p:cNvSpPr txBox="1"/>
          <p:nvPr/>
        </p:nvSpPr>
        <p:spPr>
          <a:xfrm>
            <a:off x="7425095" y="4761136"/>
            <a:ext cx="36549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0" i="0" u="none" strike="noStrike" cap="none" dirty="0">
                <a:latin typeface="Tw Cen MT" panose="020B0602020104020603" pitchFamily="34" charset="0"/>
                <a:ea typeface="Quattrocento Sans"/>
                <a:cs typeface="Quattrocento Sans"/>
                <a:sym typeface="Quattrocento Sans"/>
              </a:rPr>
              <a:t>X</a:t>
            </a:r>
          </a:p>
          <a:p>
            <a:pPr marL="0" marR="0" lvl="0" indent="0" algn="l" rtl="0">
              <a:lnSpc>
                <a:spcPct val="100000"/>
              </a:lnSpc>
              <a:spcBef>
                <a:spcPts val="0"/>
              </a:spcBef>
              <a:spcAft>
                <a:spcPts val="0"/>
              </a:spcAft>
              <a:buClr>
                <a:srgbClr val="B3B3B3"/>
              </a:buClr>
              <a:buSzPts val="1800"/>
              <a:buFont typeface="Quattrocento Sans"/>
              <a:buNone/>
            </a:pPr>
            <a:r>
              <a:rPr lang="en-US" sz="1800" b="0" i="0" u="none" strike="noStrike" cap="none" baseline="-25000" dirty="0">
                <a:latin typeface="Tw Cen MT" panose="020B0602020104020603" pitchFamily="34" charset="0"/>
                <a:ea typeface="Quattrocento Sans"/>
                <a:cs typeface="Quattrocento Sans"/>
                <a:sym typeface="Quattrocento Sans"/>
              </a:rPr>
              <a:t>n</a:t>
            </a:r>
            <a:endParaRPr dirty="0">
              <a:latin typeface="Tw Cen MT" panose="020B0602020104020603" pitchFamily="34" charset="0"/>
            </a:endParaRPr>
          </a:p>
        </p:txBody>
      </p:sp>
      <p:sp>
        <p:nvSpPr>
          <p:cNvPr id="1706" name="Google Shape;1706;p242"/>
          <p:cNvSpPr txBox="1"/>
          <p:nvPr/>
        </p:nvSpPr>
        <p:spPr>
          <a:xfrm>
            <a:off x="5474058" y="4761136"/>
            <a:ext cx="1793875"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0" i="0" u="none" strike="noStrike" cap="none" dirty="0">
                <a:latin typeface="Tw Cen MT" panose="020B0602020104020603" pitchFamily="34" charset="0"/>
                <a:ea typeface="Quattrocento Sans"/>
                <a:cs typeface="Quattrocento Sans"/>
                <a:sym typeface="Quattrocento Sans"/>
              </a:rPr>
              <a:t>…..</a:t>
            </a:r>
            <a:endParaRPr dirty="0">
              <a:latin typeface="Tw Cen MT" panose="020B0602020104020603" pitchFamily="34" charset="0"/>
            </a:endParaRPr>
          </a:p>
        </p:txBody>
      </p:sp>
      <p:sp>
        <p:nvSpPr>
          <p:cNvPr id="1707" name="Google Shape;1707;p242"/>
          <p:cNvSpPr/>
          <p:nvPr/>
        </p:nvSpPr>
        <p:spPr>
          <a:xfrm>
            <a:off x="6051908" y="5815458"/>
            <a:ext cx="431800" cy="431800"/>
          </a:xfrm>
          <a:prstGeom prst="ellipse">
            <a:avLst/>
          </a:prstGeom>
          <a:solidFill>
            <a:srgbClr val="09276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08" name="Google Shape;1708;p242"/>
          <p:cNvSpPr/>
          <p:nvPr/>
        </p:nvSpPr>
        <p:spPr>
          <a:xfrm>
            <a:off x="5263580" y="5819140"/>
            <a:ext cx="431800" cy="431800"/>
          </a:xfrm>
          <a:prstGeom prst="ellipse">
            <a:avLst/>
          </a:prstGeom>
          <a:solidFill>
            <a:srgbClr val="F2F2F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09" name="Google Shape;1709;p242"/>
          <p:cNvSpPr/>
          <p:nvPr/>
        </p:nvSpPr>
        <p:spPr>
          <a:xfrm>
            <a:off x="7911794" y="4401567"/>
            <a:ext cx="431800" cy="431800"/>
          </a:xfrm>
          <a:prstGeom prst="ellipse">
            <a:avLst/>
          </a:prstGeom>
          <a:solidFill>
            <a:srgbClr val="09276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10" name="Google Shape;1710;p242"/>
          <p:cNvSpPr txBox="1"/>
          <p:nvPr/>
        </p:nvSpPr>
        <p:spPr>
          <a:xfrm>
            <a:off x="5724162" y="5727720"/>
            <a:ext cx="36036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2800"/>
              <a:buFont typeface="Quattrocento Sans"/>
              <a:buNone/>
            </a:pPr>
            <a:r>
              <a:rPr lang="en-US" sz="2800" b="0" i="0" u="none" strike="noStrike" cap="none" dirty="0">
                <a:latin typeface="Tw Cen MT" panose="020B0602020104020603" pitchFamily="34" charset="0"/>
                <a:ea typeface="Quattrocento Sans"/>
                <a:cs typeface="Quattrocento Sans"/>
                <a:sym typeface="Quattrocento Sans"/>
              </a:rPr>
              <a:t>-</a:t>
            </a:r>
            <a:endParaRPr dirty="0">
              <a:latin typeface="Tw Cen MT" panose="020B0602020104020603" pitchFamily="34" charset="0"/>
            </a:endParaRPr>
          </a:p>
        </p:txBody>
      </p:sp>
      <p:sp>
        <p:nvSpPr>
          <p:cNvPr id="1711" name="Google Shape;1711;p242"/>
          <p:cNvSpPr txBox="1"/>
          <p:nvPr/>
        </p:nvSpPr>
        <p:spPr>
          <a:xfrm>
            <a:off x="4518652" y="5846692"/>
            <a:ext cx="8993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1" i="0" u="none" strike="noStrike" cap="none" dirty="0">
                <a:latin typeface="Tw Cen MT" panose="020B0602020104020603" pitchFamily="34" charset="0"/>
                <a:ea typeface="Quattrocento Sans"/>
                <a:cs typeface="Quattrocento Sans"/>
                <a:sym typeface="Quattrocento Sans"/>
              </a:rPr>
              <a:t>Error:</a:t>
            </a:r>
            <a:endParaRPr b="1" dirty="0">
              <a:latin typeface="Tw Cen MT" panose="020B0602020104020603" pitchFamily="34" charset="0"/>
            </a:endParaRPr>
          </a:p>
        </p:txBody>
      </p:sp>
      <p:sp>
        <p:nvSpPr>
          <p:cNvPr id="1712" name="Google Shape;1712;p242"/>
          <p:cNvSpPr txBox="1"/>
          <p:nvPr/>
        </p:nvSpPr>
        <p:spPr>
          <a:xfrm>
            <a:off x="6195576" y="2453991"/>
            <a:ext cx="205294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1" i="0" u="none" strike="noStrike" cap="none" dirty="0">
                <a:latin typeface="Tw Cen MT" panose="020B0602020104020603" pitchFamily="34" charset="0"/>
                <a:ea typeface="Quattrocento Sans"/>
                <a:cs typeface="Quattrocento Sans"/>
                <a:sym typeface="Quattrocento Sans"/>
              </a:rPr>
              <a:t>Output/Prediction</a:t>
            </a:r>
            <a:endParaRPr b="1" dirty="0">
              <a:latin typeface="Tw Cen MT" panose="020B0602020104020603" pitchFamily="34" charset="0"/>
            </a:endParaRPr>
          </a:p>
        </p:txBody>
      </p:sp>
      <p:sp>
        <p:nvSpPr>
          <p:cNvPr id="1713" name="Google Shape;1713;p242"/>
          <p:cNvSpPr txBox="1"/>
          <p:nvPr/>
        </p:nvSpPr>
        <p:spPr>
          <a:xfrm>
            <a:off x="8416418" y="4401567"/>
            <a:ext cx="205294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1" i="0" u="none" strike="noStrike" cap="none" dirty="0">
                <a:latin typeface="Tw Cen MT" panose="020B0602020104020603" pitchFamily="34" charset="0"/>
                <a:ea typeface="Quattrocento Sans"/>
                <a:cs typeface="Quattrocento Sans"/>
                <a:sym typeface="Quattrocento Sans"/>
              </a:rPr>
              <a:t>Target Output</a:t>
            </a:r>
            <a:endParaRPr b="1" dirty="0">
              <a:latin typeface="Tw Cen MT" panose="020B0602020104020603" pitchFamily="34" charset="0"/>
            </a:endParaRPr>
          </a:p>
        </p:txBody>
      </p:sp>
      <p:sp>
        <p:nvSpPr>
          <p:cNvPr id="1714" name="Google Shape;1714;p242"/>
          <p:cNvSpPr/>
          <p:nvPr/>
        </p:nvSpPr>
        <p:spPr>
          <a:xfrm>
            <a:off x="4610458" y="3321273"/>
            <a:ext cx="431800" cy="4318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15" name="Google Shape;1715;p242"/>
          <p:cNvSpPr/>
          <p:nvPr/>
        </p:nvSpPr>
        <p:spPr>
          <a:xfrm>
            <a:off x="5186720" y="3321273"/>
            <a:ext cx="431800" cy="4318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16" name="Google Shape;1716;p242"/>
          <p:cNvSpPr/>
          <p:nvPr/>
        </p:nvSpPr>
        <p:spPr>
          <a:xfrm>
            <a:off x="5762983" y="3321273"/>
            <a:ext cx="431800" cy="4318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17" name="Google Shape;1717;p242"/>
          <p:cNvSpPr/>
          <p:nvPr/>
        </p:nvSpPr>
        <p:spPr>
          <a:xfrm>
            <a:off x="6410683" y="3321273"/>
            <a:ext cx="431800" cy="4318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18" name="Google Shape;1718;p242"/>
          <p:cNvSpPr/>
          <p:nvPr/>
        </p:nvSpPr>
        <p:spPr>
          <a:xfrm>
            <a:off x="7058383" y="3321273"/>
            <a:ext cx="431800" cy="431800"/>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19" name="Google Shape;1719;p242"/>
          <p:cNvSpPr/>
          <p:nvPr/>
        </p:nvSpPr>
        <p:spPr>
          <a:xfrm>
            <a:off x="4034195" y="4473798"/>
            <a:ext cx="287338"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20" name="Google Shape;1720;p242"/>
          <p:cNvSpPr/>
          <p:nvPr/>
        </p:nvSpPr>
        <p:spPr>
          <a:xfrm>
            <a:off x="4539020" y="4473798"/>
            <a:ext cx="287338"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21" name="Google Shape;1721;p242"/>
          <p:cNvSpPr/>
          <p:nvPr/>
        </p:nvSpPr>
        <p:spPr>
          <a:xfrm>
            <a:off x="5115283" y="4473798"/>
            <a:ext cx="287337"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22" name="Google Shape;1722;p242"/>
          <p:cNvSpPr/>
          <p:nvPr/>
        </p:nvSpPr>
        <p:spPr>
          <a:xfrm>
            <a:off x="5691545" y="4473798"/>
            <a:ext cx="287338"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23" name="Google Shape;1723;p242"/>
          <p:cNvSpPr/>
          <p:nvPr/>
        </p:nvSpPr>
        <p:spPr>
          <a:xfrm>
            <a:off x="6267808" y="4473798"/>
            <a:ext cx="287337"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24" name="Google Shape;1724;p242"/>
          <p:cNvSpPr/>
          <p:nvPr/>
        </p:nvSpPr>
        <p:spPr>
          <a:xfrm>
            <a:off x="6842483" y="4473798"/>
            <a:ext cx="287337"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25" name="Google Shape;1725;p242"/>
          <p:cNvSpPr/>
          <p:nvPr/>
        </p:nvSpPr>
        <p:spPr>
          <a:xfrm>
            <a:off x="7418745" y="4473798"/>
            <a:ext cx="287338"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26" name="Google Shape;1726;p242"/>
          <p:cNvSpPr/>
          <p:nvPr/>
        </p:nvSpPr>
        <p:spPr>
          <a:xfrm>
            <a:off x="5762983" y="2457673"/>
            <a:ext cx="431800" cy="431800"/>
          </a:xfrm>
          <a:prstGeom prst="ellipse">
            <a:avLst/>
          </a:prstGeom>
          <a:solidFill>
            <a:srgbClr val="F2F2F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27" name="Google Shape;1727;p242"/>
          <p:cNvSpPr/>
          <p:nvPr/>
        </p:nvSpPr>
        <p:spPr>
          <a:xfrm>
            <a:off x="4032957" y="4474998"/>
            <a:ext cx="287338" cy="287338"/>
          </a:xfrm>
          <a:prstGeom prst="rect">
            <a:avLst/>
          </a:prstGeom>
          <a:solidFill>
            <a:srgbClr val="DC842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28" name="Google Shape;1728;p242"/>
          <p:cNvSpPr/>
          <p:nvPr/>
        </p:nvSpPr>
        <p:spPr>
          <a:xfrm>
            <a:off x="4537782" y="4474998"/>
            <a:ext cx="287338"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29" name="Google Shape;1729;p242"/>
          <p:cNvSpPr/>
          <p:nvPr/>
        </p:nvSpPr>
        <p:spPr>
          <a:xfrm>
            <a:off x="5114045" y="4474998"/>
            <a:ext cx="287337" cy="287338"/>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30" name="Google Shape;1730;p242"/>
          <p:cNvSpPr/>
          <p:nvPr/>
        </p:nvSpPr>
        <p:spPr>
          <a:xfrm>
            <a:off x="5690307" y="4474998"/>
            <a:ext cx="287338"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31" name="Google Shape;1731;p242"/>
          <p:cNvSpPr/>
          <p:nvPr/>
        </p:nvSpPr>
        <p:spPr>
          <a:xfrm>
            <a:off x="6266570" y="4474998"/>
            <a:ext cx="287337"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32" name="Google Shape;1732;p242"/>
          <p:cNvSpPr/>
          <p:nvPr/>
        </p:nvSpPr>
        <p:spPr>
          <a:xfrm>
            <a:off x="6841245" y="4474998"/>
            <a:ext cx="287337"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33" name="Google Shape;1733;p242"/>
          <p:cNvSpPr/>
          <p:nvPr/>
        </p:nvSpPr>
        <p:spPr>
          <a:xfrm>
            <a:off x="7417507" y="4474998"/>
            <a:ext cx="287338" cy="287338"/>
          </a:xfrm>
          <a:prstGeom prst="rect">
            <a:avLst/>
          </a:prstGeom>
          <a:solidFill>
            <a:srgbClr val="B9B9B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34" name="Google Shape;1734;p242"/>
          <p:cNvSpPr txBox="1"/>
          <p:nvPr/>
        </p:nvSpPr>
        <p:spPr>
          <a:xfrm>
            <a:off x="6626582" y="5799603"/>
            <a:ext cx="205294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1" i="0" u="none" strike="noStrike" cap="none" dirty="0">
                <a:latin typeface="Tw Cen MT" panose="020B0602020104020603" pitchFamily="34" charset="0"/>
                <a:ea typeface="Quattrocento Sans"/>
                <a:cs typeface="Quattrocento Sans"/>
                <a:sym typeface="Quattrocento Sans"/>
              </a:rPr>
              <a:t>= 15</a:t>
            </a:r>
            <a:endParaRPr dirty="0">
              <a:latin typeface="Tw Cen MT" panose="020B0602020104020603" pitchFamily="34" charset="0"/>
            </a:endParaRPr>
          </a:p>
        </p:txBody>
      </p:sp>
      <p:sp>
        <p:nvSpPr>
          <p:cNvPr id="8" name="Textfeld 6">
            <a:extLst>
              <a:ext uri="{FF2B5EF4-FFF2-40B4-BE49-F238E27FC236}">
                <a16:creationId xmlns:a16="http://schemas.microsoft.com/office/drawing/2014/main" id="{B9F010E1-D381-9795-D3C2-7D398C507404}"/>
              </a:ext>
            </a:extLst>
          </p:cNvPr>
          <p:cNvSpPr txBox="1"/>
          <p:nvPr/>
        </p:nvSpPr>
        <p:spPr>
          <a:xfrm>
            <a:off x="2633583" y="116902"/>
            <a:ext cx="6828817" cy="646331"/>
          </a:xfrm>
          <a:prstGeom prst="rect">
            <a:avLst/>
          </a:prstGeom>
          <a:noFill/>
          <a:ln cap="flat">
            <a:noFill/>
          </a:ln>
        </p:spPr>
        <p:txBody>
          <a:bodyPr vert="horz" wrap="square" lIns="91440" tIns="45720" rIns="91440" bIns="45720" anchor="t" anchorCtr="0" compatLnSpc="1">
            <a:spAutoFit/>
          </a:bodyPr>
          <a:lstStyle/>
          <a:p>
            <a:pPr marR="0" lvl="0" algn="ctr"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Feed-Forward Network</a:t>
            </a:r>
            <a:endParaRPr lang="de-DE" sz="3600" b="0" i="0" u="none" strike="noStrike" kern="1200" cap="all" spc="0" dirty="0">
              <a:solidFill>
                <a:srgbClr val="000000"/>
              </a:solidFill>
              <a:uFillTx/>
              <a:latin typeface="Roboto" pitchFamily="2"/>
              <a:ea typeface="Roboto" pitchFamily="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7" grpId="0" animBg="1"/>
      <p:bldP spid="1708" grpId="0" animBg="1"/>
      <p:bldP spid="1710" grpId="0"/>
      <p:bldP spid="1711" grpId="0"/>
      <p:bldP spid="173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1" name="Google Shape;1741;p243"/>
          <p:cNvSpPr/>
          <p:nvPr/>
        </p:nvSpPr>
        <p:spPr>
          <a:xfrm>
            <a:off x="4610458" y="3321273"/>
            <a:ext cx="431800" cy="431800"/>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42" name="Google Shape;1742;p243"/>
          <p:cNvSpPr/>
          <p:nvPr/>
        </p:nvSpPr>
        <p:spPr>
          <a:xfrm>
            <a:off x="5186720" y="3321273"/>
            <a:ext cx="431800" cy="431800"/>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43" name="Google Shape;1743;p243"/>
          <p:cNvSpPr/>
          <p:nvPr/>
        </p:nvSpPr>
        <p:spPr>
          <a:xfrm>
            <a:off x="5762983" y="3321273"/>
            <a:ext cx="431800" cy="431800"/>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44" name="Google Shape;1744;p243"/>
          <p:cNvSpPr/>
          <p:nvPr/>
        </p:nvSpPr>
        <p:spPr>
          <a:xfrm>
            <a:off x="6410683" y="3321273"/>
            <a:ext cx="431800" cy="431800"/>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45" name="Google Shape;1745;p243"/>
          <p:cNvSpPr/>
          <p:nvPr/>
        </p:nvSpPr>
        <p:spPr>
          <a:xfrm>
            <a:off x="7058383" y="3321273"/>
            <a:ext cx="431800" cy="431800"/>
          </a:xfrm>
          <a:prstGeom prst="ellipse">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46" name="Google Shape;1746;p243"/>
          <p:cNvSpPr/>
          <p:nvPr/>
        </p:nvSpPr>
        <p:spPr>
          <a:xfrm>
            <a:off x="5762983" y="2457673"/>
            <a:ext cx="431800" cy="431800"/>
          </a:xfrm>
          <a:prstGeom prst="ellipse">
            <a:avLst/>
          </a:prstGeom>
          <a:solidFill>
            <a:srgbClr val="3372E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47" name="Google Shape;1747;p243"/>
          <p:cNvSpPr/>
          <p:nvPr/>
        </p:nvSpPr>
        <p:spPr>
          <a:xfrm>
            <a:off x="4034195" y="4473798"/>
            <a:ext cx="287338" cy="287338"/>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48" name="Google Shape;1748;p243"/>
          <p:cNvSpPr/>
          <p:nvPr/>
        </p:nvSpPr>
        <p:spPr>
          <a:xfrm>
            <a:off x="4539020" y="4473798"/>
            <a:ext cx="287338" cy="287338"/>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49" name="Google Shape;1749;p243"/>
          <p:cNvSpPr/>
          <p:nvPr/>
        </p:nvSpPr>
        <p:spPr>
          <a:xfrm>
            <a:off x="5115283" y="4473798"/>
            <a:ext cx="287337" cy="287338"/>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50" name="Google Shape;1750;p243"/>
          <p:cNvSpPr/>
          <p:nvPr/>
        </p:nvSpPr>
        <p:spPr>
          <a:xfrm>
            <a:off x="5691545" y="4473798"/>
            <a:ext cx="287338" cy="287338"/>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51" name="Google Shape;1751;p243"/>
          <p:cNvSpPr/>
          <p:nvPr/>
        </p:nvSpPr>
        <p:spPr>
          <a:xfrm>
            <a:off x="6267808" y="4473798"/>
            <a:ext cx="287337" cy="287338"/>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52" name="Google Shape;1752;p243"/>
          <p:cNvSpPr/>
          <p:nvPr/>
        </p:nvSpPr>
        <p:spPr>
          <a:xfrm>
            <a:off x="6842483" y="4473798"/>
            <a:ext cx="287337" cy="287338"/>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53" name="Google Shape;1753;p243"/>
          <p:cNvSpPr/>
          <p:nvPr/>
        </p:nvSpPr>
        <p:spPr>
          <a:xfrm>
            <a:off x="7418745" y="4473798"/>
            <a:ext cx="287338" cy="287338"/>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cxnSp>
        <p:nvCxnSpPr>
          <p:cNvPr id="1754" name="Google Shape;1754;p243"/>
          <p:cNvCxnSpPr/>
          <p:nvPr/>
        </p:nvCxnSpPr>
        <p:spPr>
          <a:xfrm rot="10800000" flipH="1">
            <a:off x="4178658" y="3753073"/>
            <a:ext cx="647700" cy="719138"/>
          </a:xfrm>
          <a:prstGeom prst="straightConnector1">
            <a:avLst/>
          </a:prstGeom>
          <a:noFill/>
          <a:ln w="9525" cap="flat" cmpd="sng">
            <a:solidFill>
              <a:schemeClr val="dk1"/>
            </a:solidFill>
            <a:prstDash val="solid"/>
            <a:miter lim="800000"/>
            <a:headEnd type="none" w="med" len="med"/>
            <a:tailEnd type="none" w="med" len="med"/>
          </a:ln>
        </p:spPr>
      </p:cxnSp>
      <p:cxnSp>
        <p:nvCxnSpPr>
          <p:cNvPr id="1755" name="Google Shape;1755;p243"/>
          <p:cNvCxnSpPr/>
          <p:nvPr/>
        </p:nvCxnSpPr>
        <p:spPr>
          <a:xfrm rot="10800000" flipH="1">
            <a:off x="4178658" y="3753073"/>
            <a:ext cx="1223962" cy="719138"/>
          </a:xfrm>
          <a:prstGeom prst="straightConnector1">
            <a:avLst/>
          </a:prstGeom>
          <a:noFill/>
          <a:ln w="47625" cap="flat" cmpd="sng">
            <a:solidFill>
              <a:schemeClr val="dk1"/>
            </a:solidFill>
            <a:prstDash val="solid"/>
            <a:miter lim="800000"/>
            <a:headEnd type="none" w="med" len="med"/>
            <a:tailEnd type="none" w="med" len="med"/>
          </a:ln>
        </p:spPr>
      </p:cxnSp>
      <p:cxnSp>
        <p:nvCxnSpPr>
          <p:cNvPr id="1756" name="Google Shape;1756;p243"/>
          <p:cNvCxnSpPr/>
          <p:nvPr/>
        </p:nvCxnSpPr>
        <p:spPr>
          <a:xfrm rot="10800000" flipH="1">
            <a:off x="4178658" y="3753073"/>
            <a:ext cx="1800225" cy="719138"/>
          </a:xfrm>
          <a:prstGeom prst="straightConnector1">
            <a:avLst/>
          </a:prstGeom>
          <a:noFill/>
          <a:ln w="9525" cap="flat" cmpd="sng">
            <a:solidFill>
              <a:schemeClr val="dk1"/>
            </a:solidFill>
            <a:prstDash val="solid"/>
            <a:miter lim="800000"/>
            <a:headEnd type="none" w="med" len="med"/>
            <a:tailEnd type="none" w="med" len="med"/>
          </a:ln>
        </p:spPr>
      </p:cxnSp>
      <p:cxnSp>
        <p:nvCxnSpPr>
          <p:cNvPr id="1757" name="Google Shape;1757;p243"/>
          <p:cNvCxnSpPr/>
          <p:nvPr/>
        </p:nvCxnSpPr>
        <p:spPr>
          <a:xfrm rot="10800000" flipH="1">
            <a:off x="4250095" y="3753073"/>
            <a:ext cx="2376488" cy="719138"/>
          </a:xfrm>
          <a:prstGeom prst="straightConnector1">
            <a:avLst/>
          </a:prstGeom>
          <a:noFill/>
          <a:ln w="9525" cap="flat" cmpd="sng">
            <a:solidFill>
              <a:schemeClr val="dk1"/>
            </a:solidFill>
            <a:prstDash val="solid"/>
            <a:miter lim="800000"/>
            <a:headEnd type="none" w="med" len="med"/>
            <a:tailEnd type="none" w="med" len="med"/>
          </a:ln>
        </p:spPr>
      </p:cxnSp>
      <p:cxnSp>
        <p:nvCxnSpPr>
          <p:cNvPr id="1758" name="Google Shape;1758;p243"/>
          <p:cNvCxnSpPr/>
          <p:nvPr/>
        </p:nvCxnSpPr>
        <p:spPr>
          <a:xfrm rot="10800000" flipH="1">
            <a:off x="4250095" y="3753073"/>
            <a:ext cx="3024188" cy="719138"/>
          </a:xfrm>
          <a:prstGeom prst="straightConnector1">
            <a:avLst/>
          </a:prstGeom>
          <a:noFill/>
          <a:ln w="9525" cap="flat" cmpd="sng">
            <a:solidFill>
              <a:schemeClr val="dk1"/>
            </a:solidFill>
            <a:prstDash val="solid"/>
            <a:miter lim="800000"/>
            <a:headEnd type="none" w="med" len="med"/>
            <a:tailEnd type="none" w="med" len="med"/>
          </a:ln>
        </p:spPr>
      </p:cxnSp>
      <p:cxnSp>
        <p:nvCxnSpPr>
          <p:cNvPr id="1759" name="Google Shape;1759;p243"/>
          <p:cNvCxnSpPr/>
          <p:nvPr/>
        </p:nvCxnSpPr>
        <p:spPr>
          <a:xfrm rot="10800000">
            <a:off x="4826358" y="3753073"/>
            <a:ext cx="2736850" cy="719138"/>
          </a:xfrm>
          <a:prstGeom prst="straightConnector1">
            <a:avLst/>
          </a:prstGeom>
          <a:noFill/>
          <a:ln w="22225" cap="flat" cmpd="sng">
            <a:solidFill>
              <a:schemeClr val="dk1"/>
            </a:solidFill>
            <a:prstDash val="solid"/>
            <a:miter lim="800000"/>
            <a:headEnd type="none" w="med" len="med"/>
            <a:tailEnd type="none" w="med" len="med"/>
          </a:ln>
        </p:spPr>
      </p:cxnSp>
      <p:cxnSp>
        <p:nvCxnSpPr>
          <p:cNvPr id="1760" name="Google Shape;1760;p243"/>
          <p:cNvCxnSpPr/>
          <p:nvPr/>
        </p:nvCxnSpPr>
        <p:spPr>
          <a:xfrm rot="10800000">
            <a:off x="5402620" y="3753073"/>
            <a:ext cx="2160588" cy="719138"/>
          </a:xfrm>
          <a:prstGeom prst="straightConnector1">
            <a:avLst/>
          </a:prstGeom>
          <a:noFill/>
          <a:ln w="15875" cap="flat" cmpd="sng">
            <a:solidFill>
              <a:srgbClr val="92D050"/>
            </a:solidFill>
            <a:prstDash val="solid"/>
            <a:miter lim="800000"/>
            <a:headEnd type="none" w="med" len="med"/>
            <a:tailEnd type="none" w="med" len="med"/>
          </a:ln>
        </p:spPr>
      </p:cxnSp>
      <p:cxnSp>
        <p:nvCxnSpPr>
          <p:cNvPr id="1761" name="Google Shape;1761;p243"/>
          <p:cNvCxnSpPr/>
          <p:nvPr/>
        </p:nvCxnSpPr>
        <p:spPr>
          <a:xfrm rot="10800000">
            <a:off x="5978883" y="3753073"/>
            <a:ext cx="1584325" cy="719138"/>
          </a:xfrm>
          <a:prstGeom prst="straightConnector1">
            <a:avLst/>
          </a:prstGeom>
          <a:noFill/>
          <a:ln w="9525" cap="flat" cmpd="sng">
            <a:solidFill>
              <a:schemeClr val="dk1"/>
            </a:solidFill>
            <a:prstDash val="solid"/>
            <a:miter lim="800000"/>
            <a:headEnd type="none" w="med" len="med"/>
            <a:tailEnd type="none" w="med" len="med"/>
          </a:ln>
        </p:spPr>
      </p:cxnSp>
      <p:cxnSp>
        <p:nvCxnSpPr>
          <p:cNvPr id="1762" name="Google Shape;1762;p243"/>
          <p:cNvCxnSpPr/>
          <p:nvPr/>
        </p:nvCxnSpPr>
        <p:spPr>
          <a:xfrm rot="10800000">
            <a:off x="6626583" y="3753073"/>
            <a:ext cx="936625" cy="719138"/>
          </a:xfrm>
          <a:prstGeom prst="straightConnector1">
            <a:avLst/>
          </a:prstGeom>
          <a:noFill/>
          <a:ln w="9525" cap="flat" cmpd="sng">
            <a:solidFill>
              <a:srgbClr val="92D050"/>
            </a:solidFill>
            <a:prstDash val="solid"/>
            <a:miter lim="800000"/>
            <a:headEnd type="none" w="med" len="med"/>
            <a:tailEnd type="none" w="med" len="med"/>
          </a:ln>
        </p:spPr>
      </p:cxnSp>
      <p:cxnSp>
        <p:nvCxnSpPr>
          <p:cNvPr id="1763" name="Google Shape;1763;p243"/>
          <p:cNvCxnSpPr/>
          <p:nvPr/>
        </p:nvCxnSpPr>
        <p:spPr>
          <a:xfrm rot="10800000">
            <a:off x="7274283" y="3753073"/>
            <a:ext cx="288925" cy="719138"/>
          </a:xfrm>
          <a:prstGeom prst="straightConnector1">
            <a:avLst/>
          </a:prstGeom>
          <a:noFill/>
          <a:ln w="22225" cap="flat" cmpd="sng">
            <a:solidFill>
              <a:schemeClr val="dk1"/>
            </a:solidFill>
            <a:prstDash val="solid"/>
            <a:miter lim="800000"/>
            <a:headEnd type="none" w="med" len="med"/>
            <a:tailEnd type="none" w="med" len="med"/>
          </a:ln>
        </p:spPr>
      </p:cxnSp>
      <p:cxnSp>
        <p:nvCxnSpPr>
          <p:cNvPr id="1764" name="Google Shape;1764;p243"/>
          <p:cNvCxnSpPr/>
          <p:nvPr/>
        </p:nvCxnSpPr>
        <p:spPr>
          <a:xfrm rot="10800000">
            <a:off x="5978883" y="1954435"/>
            <a:ext cx="0" cy="503238"/>
          </a:xfrm>
          <a:prstGeom prst="straightConnector1">
            <a:avLst/>
          </a:prstGeom>
          <a:noFill/>
          <a:ln w="9525" cap="flat" cmpd="sng">
            <a:solidFill>
              <a:schemeClr val="dk1"/>
            </a:solidFill>
            <a:prstDash val="solid"/>
            <a:miter lim="800000"/>
            <a:headEnd type="none" w="med" len="med"/>
            <a:tailEnd type="triangle" w="med" len="med"/>
          </a:ln>
        </p:spPr>
      </p:cxnSp>
      <p:cxnSp>
        <p:nvCxnSpPr>
          <p:cNvPr id="1765" name="Google Shape;1765;p243"/>
          <p:cNvCxnSpPr/>
          <p:nvPr/>
        </p:nvCxnSpPr>
        <p:spPr>
          <a:xfrm rot="10800000" flipH="1">
            <a:off x="4826358" y="2889473"/>
            <a:ext cx="1152525" cy="431800"/>
          </a:xfrm>
          <a:prstGeom prst="straightConnector1">
            <a:avLst/>
          </a:prstGeom>
          <a:noFill/>
          <a:ln w="25400" cap="flat" cmpd="sng">
            <a:solidFill>
              <a:srgbClr val="7030A0"/>
            </a:solidFill>
            <a:prstDash val="solid"/>
            <a:miter lim="800000"/>
            <a:headEnd type="none" w="med" len="med"/>
            <a:tailEnd type="none" w="med" len="med"/>
          </a:ln>
        </p:spPr>
      </p:cxnSp>
      <p:cxnSp>
        <p:nvCxnSpPr>
          <p:cNvPr id="1766" name="Google Shape;1766;p243"/>
          <p:cNvCxnSpPr/>
          <p:nvPr/>
        </p:nvCxnSpPr>
        <p:spPr>
          <a:xfrm>
            <a:off x="5978883" y="2889473"/>
            <a:ext cx="1366837" cy="431800"/>
          </a:xfrm>
          <a:prstGeom prst="straightConnector1">
            <a:avLst/>
          </a:prstGeom>
          <a:noFill/>
          <a:ln w="9525" cap="flat" cmpd="sng">
            <a:solidFill>
              <a:schemeClr val="dk1"/>
            </a:solidFill>
            <a:prstDash val="solid"/>
            <a:miter lim="800000"/>
            <a:headEnd type="none" w="med" len="med"/>
            <a:tailEnd type="none" w="med" len="med"/>
          </a:ln>
        </p:spPr>
      </p:cxnSp>
      <p:cxnSp>
        <p:nvCxnSpPr>
          <p:cNvPr id="1767" name="Google Shape;1767;p243"/>
          <p:cNvCxnSpPr/>
          <p:nvPr/>
        </p:nvCxnSpPr>
        <p:spPr>
          <a:xfrm rot="10800000" flipH="1">
            <a:off x="5402620" y="2889473"/>
            <a:ext cx="576263" cy="431800"/>
          </a:xfrm>
          <a:prstGeom prst="straightConnector1">
            <a:avLst/>
          </a:prstGeom>
          <a:noFill/>
          <a:ln w="22225" cap="flat" cmpd="sng">
            <a:solidFill>
              <a:srgbClr val="92D050"/>
            </a:solidFill>
            <a:prstDash val="solid"/>
            <a:miter lim="800000"/>
            <a:headEnd type="none" w="med" len="med"/>
            <a:tailEnd type="none" w="med" len="med"/>
          </a:ln>
        </p:spPr>
      </p:cxnSp>
      <p:cxnSp>
        <p:nvCxnSpPr>
          <p:cNvPr id="1768" name="Google Shape;1768;p243"/>
          <p:cNvCxnSpPr/>
          <p:nvPr/>
        </p:nvCxnSpPr>
        <p:spPr>
          <a:xfrm>
            <a:off x="5978883" y="2889473"/>
            <a:ext cx="0" cy="431800"/>
          </a:xfrm>
          <a:prstGeom prst="straightConnector1">
            <a:avLst/>
          </a:prstGeom>
          <a:noFill/>
          <a:ln w="9525" cap="flat" cmpd="sng">
            <a:solidFill>
              <a:schemeClr val="dk1"/>
            </a:solidFill>
            <a:prstDash val="solid"/>
            <a:miter lim="800000"/>
            <a:headEnd type="none" w="med" len="med"/>
            <a:tailEnd type="none" w="med" len="med"/>
          </a:ln>
        </p:spPr>
      </p:cxnSp>
      <p:cxnSp>
        <p:nvCxnSpPr>
          <p:cNvPr id="1769" name="Google Shape;1769;p243"/>
          <p:cNvCxnSpPr/>
          <p:nvPr/>
        </p:nvCxnSpPr>
        <p:spPr>
          <a:xfrm>
            <a:off x="5978883" y="2889473"/>
            <a:ext cx="647700" cy="431800"/>
          </a:xfrm>
          <a:prstGeom prst="straightConnector1">
            <a:avLst/>
          </a:prstGeom>
          <a:noFill/>
          <a:ln w="22225" cap="flat" cmpd="sng">
            <a:solidFill>
              <a:srgbClr val="92D050"/>
            </a:solidFill>
            <a:prstDash val="solid"/>
            <a:miter lim="800000"/>
            <a:headEnd type="none" w="med" len="med"/>
            <a:tailEnd type="none" w="med" len="med"/>
          </a:ln>
        </p:spPr>
      </p:cxnSp>
      <p:cxnSp>
        <p:nvCxnSpPr>
          <p:cNvPr id="1770" name="Google Shape;1770;p243"/>
          <p:cNvCxnSpPr/>
          <p:nvPr/>
        </p:nvCxnSpPr>
        <p:spPr>
          <a:xfrm rot="10800000" flipH="1">
            <a:off x="4681895" y="3753073"/>
            <a:ext cx="144463" cy="719138"/>
          </a:xfrm>
          <a:prstGeom prst="straightConnector1">
            <a:avLst/>
          </a:prstGeom>
          <a:noFill/>
          <a:ln w="22225" cap="flat" cmpd="sng">
            <a:solidFill>
              <a:srgbClr val="92D050"/>
            </a:solidFill>
            <a:prstDash val="solid"/>
            <a:miter lim="800000"/>
            <a:headEnd type="none" w="med" len="med"/>
            <a:tailEnd type="none" w="med" len="med"/>
          </a:ln>
        </p:spPr>
      </p:cxnSp>
      <p:cxnSp>
        <p:nvCxnSpPr>
          <p:cNvPr id="1771" name="Google Shape;1771;p243"/>
          <p:cNvCxnSpPr/>
          <p:nvPr/>
        </p:nvCxnSpPr>
        <p:spPr>
          <a:xfrm rot="10800000" flipH="1">
            <a:off x="4681895" y="3753073"/>
            <a:ext cx="720725" cy="719138"/>
          </a:xfrm>
          <a:prstGeom prst="straightConnector1">
            <a:avLst/>
          </a:prstGeom>
          <a:noFill/>
          <a:ln w="22225" cap="flat" cmpd="sng">
            <a:solidFill>
              <a:srgbClr val="92D050"/>
            </a:solidFill>
            <a:prstDash val="solid"/>
            <a:miter lim="800000"/>
            <a:headEnd type="none" w="med" len="med"/>
            <a:tailEnd type="none" w="med" len="med"/>
          </a:ln>
        </p:spPr>
      </p:cxnSp>
      <p:cxnSp>
        <p:nvCxnSpPr>
          <p:cNvPr id="1772" name="Google Shape;1772;p243"/>
          <p:cNvCxnSpPr/>
          <p:nvPr/>
        </p:nvCxnSpPr>
        <p:spPr>
          <a:xfrm rot="10800000" flipH="1">
            <a:off x="4681895" y="3753073"/>
            <a:ext cx="1296988" cy="719138"/>
          </a:xfrm>
          <a:prstGeom prst="straightConnector1">
            <a:avLst/>
          </a:prstGeom>
          <a:noFill/>
          <a:ln w="22225" cap="flat" cmpd="sng">
            <a:solidFill>
              <a:schemeClr val="dk1"/>
            </a:solidFill>
            <a:prstDash val="solid"/>
            <a:miter lim="800000"/>
            <a:headEnd type="none" w="med" len="med"/>
            <a:tailEnd type="none" w="med" len="med"/>
          </a:ln>
        </p:spPr>
      </p:cxnSp>
      <p:cxnSp>
        <p:nvCxnSpPr>
          <p:cNvPr id="1773" name="Google Shape;1773;p243"/>
          <p:cNvCxnSpPr/>
          <p:nvPr/>
        </p:nvCxnSpPr>
        <p:spPr>
          <a:xfrm rot="10800000" flipH="1">
            <a:off x="4681895" y="3753073"/>
            <a:ext cx="1944688" cy="719138"/>
          </a:xfrm>
          <a:prstGeom prst="straightConnector1">
            <a:avLst/>
          </a:prstGeom>
          <a:noFill/>
          <a:ln w="9525" cap="flat" cmpd="sng">
            <a:solidFill>
              <a:schemeClr val="dk1"/>
            </a:solidFill>
            <a:prstDash val="solid"/>
            <a:miter lim="800000"/>
            <a:headEnd type="none" w="med" len="med"/>
            <a:tailEnd type="none" w="med" len="med"/>
          </a:ln>
        </p:spPr>
      </p:cxnSp>
      <p:sp>
        <p:nvSpPr>
          <p:cNvPr id="1774" name="Google Shape;1774;p243"/>
          <p:cNvSpPr txBox="1"/>
          <p:nvPr/>
        </p:nvSpPr>
        <p:spPr>
          <a:xfrm>
            <a:off x="3962758" y="4754786"/>
            <a:ext cx="33695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0" i="0" u="none" strike="noStrike" cap="none" dirty="0">
                <a:latin typeface="Tw Cen MT" panose="020B0602020104020603" pitchFamily="34" charset="0"/>
                <a:ea typeface="Quattrocento Sans"/>
                <a:cs typeface="Quattrocento Sans"/>
                <a:sym typeface="Quattrocento Sans"/>
              </a:rPr>
              <a:t>x</a:t>
            </a:r>
            <a:r>
              <a:rPr lang="en-US" sz="1800" b="0" i="0" u="none" strike="noStrike" cap="none" baseline="-25000" dirty="0">
                <a:latin typeface="Tw Cen MT" panose="020B0602020104020603" pitchFamily="34" charset="0"/>
                <a:ea typeface="Quattrocento Sans"/>
                <a:cs typeface="Quattrocento Sans"/>
                <a:sym typeface="Quattrocento Sans"/>
              </a:rPr>
              <a:t>1</a:t>
            </a:r>
            <a:endParaRPr dirty="0">
              <a:latin typeface="Tw Cen MT" panose="020B0602020104020603" pitchFamily="34" charset="0"/>
            </a:endParaRPr>
          </a:p>
        </p:txBody>
      </p:sp>
      <p:sp>
        <p:nvSpPr>
          <p:cNvPr id="1775" name="Google Shape;1775;p243"/>
          <p:cNvSpPr txBox="1"/>
          <p:nvPr/>
        </p:nvSpPr>
        <p:spPr>
          <a:xfrm>
            <a:off x="4465995" y="4761136"/>
            <a:ext cx="36420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0" i="0" u="none" strike="noStrike" cap="none" dirty="0">
                <a:latin typeface="Tw Cen MT" panose="020B0602020104020603" pitchFamily="34" charset="0"/>
                <a:ea typeface="Quattrocento Sans"/>
                <a:cs typeface="Quattrocento Sans"/>
                <a:sym typeface="Quattrocento Sans"/>
              </a:rPr>
              <a:t>x</a:t>
            </a:r>
            <a:r>
              <a:rPr lang="en-US" sz="1800" b="0" i="0" u="none" strike="noStrike" cap="none" baseline="-25000" dirty="0">
                <a:latin typeface="Tw Cen MT" panose="020B0602020104020603" pitchFamily="34" charset="0"/>
                <a:ea typeface="Quattrocento Sans"/>
                <a:cs typeface="Quattrocento Sans"/>
                <a:sym typeface="Quattrocento Sans"/>
              </a:rPr>
              <a:t>2</a:t>
            </a:r>
            <a:endParaRPr dirty="0">
              <a:latin typeface="Tw Cen MT" panose="020B0602020104020603" pitchFamily="34" charset="0"/>
            </a:endParaRPr>
          </a:p>
        </p:txBody>
      </p:sp>
      <p:sp>
        <p:nvSpPr>
          <p:cNvPr id="1776" name="Google Shape;1776;p243"/>
          <p:cNvSpPr txBox="1"/>
          <p:nvPr/>
        </p:nvSpPr>
        <p:spPr>
          <a:xfrm>
            <a:off x="7425095" y="4761136"/>
            <a:ext cx="36549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0" i="0" u="none" strike="noStrike" cap="none" dirty="0">
                <a:latin typeface="Tw Cen MT" panose="020B0602020104020603" pitchFamily="34" charset="0"/>
                <a:ea typeface="Quattrocento Sans"/>
                <a:cs typeface="Quattrocento Sans"/>
                <a:sym typeface="Quattrocento Sans"/>
              </a:rPr>
              <a:t>X</a:t>
            </a:r>
          </a:p>
          <a:p>
            <a:pPr marL="0" marR="0" lvl="0" indent="0" algn="l" rtl="0">
              <a:lnSpc>
                <a:spcPct val="100000"/>
              </a:lnSpc>
              <a:spcBef>
                <a:spcPts val="0"/>
              </a:spcBef>
              <a:spcAft>
                <a:spcPts val="0"/>
              </a:spcAft>
              <a:buClr>
                <a:srgbClr val="B3B3B3"/>
              </a:buClr>
              <a:buSzPts val="1800"/>
              <a:buFont typeface="Quattrocento Sans"/>
              <a:buNone/>
            </a:pPr>
            <a:r>
              <a:rPr lang="en-US" sz="1800" b="0" i="0" u="none" strike="noStrike" cap="none" baseline="-25000" dirty="0">
                <a:latin typeface="Tw Cen MT" panose="020B0602020104020603" pitchFamily="34" charset="0"/>
                <a:ea typeface="Quattrocento Sans"/>
                <a:cs typeface="Quattrocento Sans"/>
                <a:sym typeface="Quattrocento Sans"/>
              </a:rPr>
              <a:t>n</a:t>
            </a:r>
            <a:endParaRPr dirty="0">
              <a:latin typeface="Tw Cen MT" panose="020B0602020104020603" pitchFamily="34" charset="0"/>
            </a:endParaRPr>
          </a:p>
        </p:txBody>
      </p:sp>
      <p:sp>
        <p:nvSpPr>
          <p:cNvPr id="1777" name="Google Shape;1777;p243"/>
          <p:cNvSpPr txBox="1"/>
          <p:nvPr/>
        </p:nvSpPr>
        <p:spPr>
          <a:xfrm>
            <a:off x="5474058" y="4761136"/>
            <a:ext cx="1793875"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0" i="0" u="none" strike="noStrike" cap="none" dirty="0">
                <a:latin typeface="Quattrocento Sans"/>
                <a:ea typeface="Quattrocento Sans"/>
                <a:cs typeface="Quattrocento Sans"/>
                <a:sym typeface="Quattrocento Sans"/>
              </a:rPr>
              <a:t>…..</a:t>
            </a:r>
            <a:endParaRPr dirty="0"/>
          </a:p>
        </p:txBody>
      </p:sp>
      <p:sp>
        <p:nvSpPr>
          <p:cNvPr id="1778" name="Google Shape;1778;p243"/>
          <p:cNvSpPr/>
          <p:nvPr/>
        </p:nvSpPr>
        <p:spPr>
          <a:xfrm>
            <a:off x="6051908" y="5815458"/>
            <a:ext cx="431800" cy="431800"/>
          </a:xfrm>
          <a:prstGeom prst="ellipse">
            <a:avLst/>
          </a:prstGeom>
          <a:solidFill>
            <a:srgbClr val="09276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79" name="Google Shape;1779;p243"/>
          <p:cNvSpPr/>
          <p:nvPr/>
        </p:nvSpPr>
        <p:spPr>
          <a:xfrm>
            <a:off x="5263580" y="5819140"/>
            <a:ext cx="431800" cy="431800"/>
          </a:xfrm>
          <a:prstGeom prst="ellipse">
            <a:avLst/>
          </a:prstGeom>
          <a:solidFill>
            <a:srgbClr val="3372E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80" name="Google Shape;1780;p243"/>
          <p:cNvSpPr/>
          <p:nvPr/>
        </p:nvSpPr>
        <p:spPr>
          <a:xfrm>
            <a:off x="7911794" y="4401567"/>
            <a:ext cx="431800" cy="431800"/>
          </a:xfrm>
          <a:prstGeom prst="ellipse">
            <a:avLst/>
          </a:prstGeom>
          <a:solidFill>
            <a:srgbClr val="09276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81" name="Google Shape;1781;p243"/>
          <p:cNvSpPr txBox="1"/>
          <p:nvPr/>
        </p:nvSpPr>
        <p:spPr>
          <a:xfrm>
            <a:off x="5724162" y="5727720"/>
            <a:ext cx="36036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2800"/>
              <a:buFont typeface="Quattrocento Sans"/>
              <a:buNone/>
            </a:pPr>
            <a:r>
              <a:rPr lang="en-US" sz="2800" b="0" i="0" u="none" strike="noStrike" cap="none" dirty="0">
                <a:latin typeface="Tw Cen MT" panose="020B0602020104020603" pitchFamily="34" charset="0"/>
                <a:ea typeface="Quattrocento Sans"/>
                <a:cs typeface="Quattrocento Sans"/>
                <a:sym typeface="Quattrocento Sans"/>
              </a:rPr>
              <a:t>-</a:t>
            </a:r>
            <a:endParaRPr dirty="0">
              <a:latin typeface="Tw Cen MT" panose="020B0602020104020603" pitchFamily="34" charset="0"/>
            </a:endParaRPr>
          </a:p>
        </p:txBody>
      </p:sp>
      <p:sp>
        <p:nvSpPr>
          <p:cNvPr id="1782" name="Google Shape;1782;p243"/>
          <p:cNvSpPr txBox="1"/>
          <p:nvPr/>
        </p:nvSpPr>
        <p:spPr>
          <a:xfrm>
            <a:off x="4518652" y="5846692"/>
            <a:ext cx="8993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1" i="0" u="none" strike="noStrike" cap="none" dirty="0">
                <a:latin typeface="Tw Cen MT" panose="020B0602020104020603" pitchFamily="34" charset="0"/>
                <a:ea typeface="Quattrocento Sans"/>
                <a:cs typeface="Quattrocento Sans"/>
                <a:sym typeface="Quattrocento Sans"/>
              </a:rPr>
              <a:t>Error:</a:t>
            </a:r>
            <a:endParaRPr b="1" dirty="0">
              <a:latin typeface="Tw Cen MT" panose="020B0602020104020603" pitchFamily="34" charset="0"/>
            </a:endParaRPr>
          </a:p>
        </p:txBody>
      </p:sp>
      <p:sp>
        <p:nvSpPr>
          <p:cNvPr id="1783" name="Google Shape;1783;p243"/>
          <p:cNvSpPr txBox="1"/>
          <p:nvPr/>
        </p:nvSpPr>
        <p:spPr>
          <a:xfrm>
            <a:off x="6195576" y="2453991"/>
            <a:ext cx="205294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1" i="0" u="none" strike="noStrike" cap="none" dirty="0">
                <a:latin typeface="Tw Cen MT" panose="020B0602020104020603" pitchFamily="34" charset="0"/>
                <a:ea typeface="Quattrocento Sans"/>
                <a:cs typeface="Quattrocento Sans"/>
                <a:sym typeface="Quattrocento Sans"/>
              </a:rPr>
              <a:t>Output/Prediction</a:t>
            </a:r>
            <a:endParaRPr b="1" dirty="0">
              <a:latin typeface="Tw Cen MT" panose="020B0602020104020603" pitchFamily="34" charset="0"/>
            </a:endParaRPr>
          </a:p>
        </p:txBody>
      </p:sp>
      <p:sp>
        <p:nvSpPr>
          <p:cNvPr id="1784" name="Google Shape;1784;p243"/>
          <p:cNvSpPr txBox="1"/>
          <p:nvPr/>
        </p:nvSpPr>
        <p:spPr>
          <a:xfrm>
            <a:off x="8416418" y="4401567"/>
            <a:ext cx="205294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1" i="0" u="none" strike="noStrike" cap="none" dirty="0">
                <a:latin typeface="Tw Cen MT" panose="020B0602020104020603" pitchFamily="34" charset="0"/>
                <a:ea typeface="Quattrocento Sans"/>
                <a:cs typeface="Quattrocento Sans"/>
                <a:sym typeface="Quattrocento Sans"/>
              </a:rPr>
              <a:t>Target Output</a:t>
            </a:r>
            <a:endParaRPr b="1" dirty="0">
              <a:latin typeface="Tw Cen MT" panose="020B0602020104020603" pitchFamily="34" charset="0"/>
            </a:endParaRPr>
          </a:p>
        </p:txBody>
      </p:sp>
      <p:sp>
        <p:nvSpPr>
          <p:cNvPr id="1785" name="Google Shape;1785;p243"/>
          <p:cNvSpPr/>
          <p:nvPr/>
        </p:nvSpPr>
        <p:spPr>
          <a:xfrm>
            <a:off x="4034191" y="4476177"/>
            <a:ext cx="287338" cy="287338"/>
          </a:xfrm>
          <a:prstGeom prst="rect">
            <a:avLst/>
          </a:prstGeom>
          <a:solidFill>
            <a:srgbClr val="DC842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86" name="Google Shape;1786;p243"/>
          <p:cNvSpPr/>
          <p:nvPr/>
        </p:nvSpPr>
        <p:spPr>
          <a:xfrm>
            <a:off x="4539016" y="4476177"/>
            <a:ext cx="287338"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87" name="Google Shape;1787;p243"/>
          <p:cNvSpPr/>
          <p:nvPr/>
        </p:nvSpPr>
        <p:spPr>
          <a:xfrm>
            <a:off x="5115279" y="4476177"/>
            <a:ext cx="287337" cy="287338"/>
          </a:xfrm>
          <a:prstGeom prst="rect">
            <a:avLst/>
          </a:prstGeom>
          <a:solidFill>
            <a:srgbClr val="7F7F7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88" name="Google Shape;1788;p243"/>
          <p:cNvSpPr/>
          <p:nvPr/>
        </p:nvSpPr>
        <p:spPr>
          <a:xfrm>
            <a:off x="5691541" y="4476177"/>
            <a:ext cx="287338"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89" name="Google Shape;1789;p243"/>
          <p:cNvSpPr/>
          <p:nvPr/>
        </p:nvSpPr>
        <p:spPr>
          <a:xfrm>
            <a:off x="6267804" y="4476177"/>
            <a:ext cx="287337"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90" name="Google Shape;1790;p243"/>
          <p:cNvSpPr/>
          <p:nvPr/>
        </p:nvSpPr>
        <p:spPr>
          <a:xfrm>
            <a:off x="6842479" y="4476177"/>
            <a:ext cx="287337" cy="2873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91" name="Google Shape;1791;p243"/>
          <p:cNvSpPr/>
          <p:nvPr/>
        </p:nvSpPr>
        <p:spPr>
          <a:xfrm>
            <a:off x="7418741" y="4476177"/>
            <a:ext cx="287338" cy="287338"/>
          </a:xfrm>
          <a:prstGeom prst="rect">
            <a:avLst/>
          </a:prstGeom>
          <a:solidFill>
            <a:srgbClr val="B9B9B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B3B3B3"/>
              </a:solidFill>
              <a:latin typeface="Quattrocento Sans"/>
              <a:ea typeface="Quattrocento Sans"/>
              <a:cs typeface="Quattrocento Sans"/>
              <a:sym typeface="Quattrocento Sans"/>
            </a:endParaRPr>
          </a:p>
        </p:txBody>
      </p:sp>
      <p:sp>
        <p:nvSpPr>
          <p:cNvPr id="1792" name="Google Shape;1792;p243"/>
          <p:cNvSpPr txBox="1"/>
          <p:nvPr/>
        </p:nvSpPr>
        <p:spPr>
          <a:xfrm>
            <a:off x="6626583" y="5815458"/>
            <a:ext cx="205294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B3B3B3"/>
              </a:buClr>
              <a:buSzPts val="1800"/>
              <a:buFont typeface="Quattrocento Sans"/>
              <a:buNone/>
            </a:pPr>
            <a:r>
              <a:rPr lang="en-US" sz="1800" b="1" i="0" u="none" strike="noStrike" cap="none" dirty="0">
                <a:latin typeface="Tw Cen MT" panose="020B0602020104020603" pitchFamily="34" charset="0"/>
                <a:ea typeface="Quattrocento Sans"/>
                <a:cs typeface="Quattrocento Sans"/>
                <a:sym typeface="Quattrocento Sans"/>
              </a:rPr>
              <a:t>= 2.5</a:t>
            </a:r>
            <a:endParaRPr dirty="0">
              <a:latin typeface="Tw Cen MT" panose="020B0602020104020603" pitchFamily="34" charset="0"/>
            </a:endParaRPr>
          </a:p>
        </p:txBody>
      </p:sp>
      <p:sp>
        <p:nvSpPr>
          <p:cNvPr id="8" name="Textfeld 6">
            <a:extLst>
              <a:ext uri="{FF2B5EF4-FFF2-40B4-BE49-F238E27FC236}">
                <a16:creationId xmlns:a16="http://schemas.microsoft.com/office/drawing/2014/main" id="{38A6EEFF-028D-79CB-CC6F-0A9467CE43D5}"/>
              </a:ext>
            </a:extLst>
          </p:cNvPr>
          <p:cNvSpPr txBox="1"/>
          <p:nvPr/>
        </p:nvSpPr>
        <p:spPr>
          <a:xfrm>
            <a:off x="2633583" y="116902"/>
            <a:ext cx="6828817" cy="646331"/>
          </a:xfrm>
          <a:prstGeom prst="rect">
            <a:avLst/>
          </a:prstGeom>
          <a:noFill/>
          <a:ln cap="flat">
            <a:noFill/>
          </a:ln>
        </p:spPr>
        <p:txBody>
          <a:bodyPr vert="horz" wrap="square" lIns="91440" tIns="45720" rIns="91440" bIns="45720" anchor="t" anchorCtr="0" compatLnSpc="1">
            <a:spAutoFit/>
          </a:bodyPr>
          <a:lstStyle/>
          <a:p>
            <a:pPr marR="0" lvl="0" algn="ctr"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Feed-Forward Network</a:t>
            </a:r>
            <a:endParaRPr lang="de-DE" sz="3600" b="0" i="0" u="none" strike="noStrike" kern="1200" cap="all" spc="0" dirty="0">
              <a:solidFill>
                <a:srgbClr val="000000"/>
              </a:solidFill>
              <a:uFillTx/>
              <a:latin typeface="Roboto" pitchFamily="2"/>
              <a:ea typeface="Roboto" pitchFamily="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8" grpId="0" animBg="1"/>
      <p:bldP spid="1779" grpId="0" animBg="1"/>
      <p:bldP spid="1781" grpId="0"/>
      <p:bldP spid="1782" grpId="0"/>
      <p:bldP spid="179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87"/>
          <p:cNvSpPr txBox="1"/>
          <p:nvPr/>
        </p:nvSpPr>
        <p:spPr>
          <a:xfrm>
            <a:off x="334436" y="274643"/>
            <a:ext cx="8620626" cy="165143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3200" b="0" dirty="0">
                <a:latin typeface="Tw Cen MT" panose="020B0602020104020603" pitchFamily="34" charset="0"/>
                <a:ea typeface="Avenir"/>
                <a:cs typeface="Avenir"/>
                <a:sym typeface="Avenir"/>
              </a:rPr>
              <a:t>Training </a:t>
            </a:r>
            <a:r>
              <a:rPr lang="de-DE" sz="3200" b="0" dirty="0" err="1">
                <a:latin typeface="Tw Cen MT" panose="020B0602020104020603" pitchFamily="34" charset="0"/>
                <a:ea typeface="Avenir"/>
                <a:cs typeface="Avenir"/>
                <a:sym typeface="Avenir"/>
              </a:rPr>
              <a:t>by</a:t>
            </a:r>
            <a:r>
              <a:rPr lang="de-DE" sz="3200" b="0" dirty="0">
                <a:latin typeface="Tw Cen MT" panose="020B0602020104020603" pitchFamily="34" charset="0"/>
                <a:ea typeface="Avenir"/>
                <a:cs typeface="Avenir"/>
                <a:sym typeface="Avenir"/>
              </a:rPr>
              <a:t> </a:t>
            </a:r>
            <a:r>
              <a:rPr lang="de-DE" sz="3200" b="0" dirty="0" err="1">
                <a:latin typeface="Tw Cen MT" panose="020B0602020104020603" pitchFamily="34" charset="0"/>
                <a:ea typeface="Avenir"/>
                <a:cs typeface="Avenir"/>
                <a:sym typeface="Avenir"/>
              </a:rPr>
              <a:t>minimizing</a:t>
            </a:r>
            <a:r>
              <a:rPr lang="de-DE" sz="3200" b="0" dirty="0">
                <a:latin typeface="Tw Cen MT" panose="020B0602020104020603" pitchFamily="34" charset="0"/>
                <a:ea typeface="Avenir"/>
                <a:cs typeface="Avenir"/>
                <a:sym typeface="Avenir"/>
              </a:rPr>
              <a:t> </a:t>
            </a:r>
            <a:r>
              <a:rPr lang="de-DE" sz="3200" b="0" dirty="0" err="1">
                <a:latin typeface="Tw Cen MT" panose="020B0602020104020603" pitchFamily="34" charset="0"/>
                <a:ea typeface="Avenir"/>
                <a:cs typeface="Avenir"/>
                <a:sym typeface="Avenir"/>
              </a:rPr>
              <a:t>the</a:t>
            </a:r>
            <a:r>
              <a:rPr lang="de-DE" sz="3200" b="0" dirty="0">
                <a:latin typeface="Tw Cen MT" panose="020B0602020104020603" pitchFamily="34" charset="0"/>
                <a:ea typeface="Avenir"/>
                <a:cs typeface="Avenir"/>
                <a:sym typeface="Avenir"/>
              </a:rPr>
              <a:t> </a:t>
            </a:r>
            <a:r>
              <a:rPr lang="de-DE" sz="3200" b="0" dirty="0" err="1">
                <a:latin typeface="Tw Cen MT" panose="020B0602020104020603" pitchFamily="34" charset="0"/>
                <a:ea typeface="Avenir"/>
                <a:cs typeface="Avenir"/>
                <a:sym typeface="Avenir"/>
              </a:rPr>
              <a:t>network’s</a:t>
            </a:r>
            <a:r>
              <a:rPr lang="de-DE" sz="3200" b="0" dirty="0">
                <a:latin typeface="Tw Cen MT" panose="020B0602020104020603" pitchFamily="34" charset="0"/>
                <a:ea typeface="Avenir"/>
                <a:cs typeface="Avenir"/>
                <a:sym typeface="Avenir"/>
              </a:rPr>
              <a:t> </a:t>
            </a:r>
            <a:r>
              <a:rPr lang="de-DE" sz="3200" b="0" dirty="0" err="1">
                <a:latin typeface="Tw Cen MT" panose="020B0602020104020603" pitchFamily="34" charset="0"/>
                <a:ea typeface="Avenir"/>
                <a:cs typeface="Avenir"/>
                <a:sym typeface="Avenir"/>
              </a:rPr>
              <a:t>prediction</a:t>
            </a:r>
            <a:r>
              <a:rPr lang="de-DE" sz="3200" b="0" dirty="0">
                <a:latin typeface="Tw Cen MT" panose="020B0602020104020603" pitchFamily="34" charset="0"/>
                <a:ea typeface="Avenir"/>
                <a:cs typeface="Avenir"/>
                <a:sym typeface="Avenir"/>
              </a:rPr>
              <a:t> </a:t>
            </a:r>
            <a:r>
              <a:rPr lang="de-DE" sz="3200" b="0" dirty="0" err="1">
                <a:latin typeface="Tw Cen MT" panose="020B0602020104020603" pitchFamily="34" charset="0"/>
                <a:ea typeface="Avenir"/>
                <a:cs typeface="Avenir"/>
                <a:sym typeface="Avenir"/>
              </a:rPr>
              <a:t>error</a:t>
            </a:r>
            <a:r>
              <a:rPr lang="de-DE" sz="3200" b="0" dirty="0">
                <a:latin typeface="Tw Cen MT" panose="020B0602020104020603" pitchFamily="34" charset="0"/>
                <a:ea typeface="Avenir"/>
                <a:cs typeface="Avenir"/>
                <a:sym typeface="Avenir"/>
              </a:rPr>
              <a:t> (</a:t>
            </a:r>
            <a:r>
              <a:rPr lang="de-DE" sz="3200" b="0" dirty="0" err="1">
                <a:latin typeface="Tw Cen MT" panose="020B0602020104020603" pitchFamily="34" charset="0"/>
                <a:ea typeface="Avenir"/>
                <a:cs typeface="Avenir"/>
                <a:sym typeface="Avenir"/>
              </a:rPr>
              <a:t>supervised</a:t>
            </a:r>
            <a:r>
              <a:rPr lang="de-DE" sz="3200" dirty="0">
                <a:latin typeface="Tw Cen MT" panose="020B0602020104020603" pitchFamily="34" charset="0"/>
                <a:ea typeface="Avenir"/>
                <a:cs typeface="Avenir"/>
                <a:sym typeface="Avenir"/>
              </a:rPr>
              <a:t> </a:t>
            </a:r>
            <a:r>
              <a:rPr lang="de-DE" sz="3200" b="0" dirty="0" err="1">
                <a:latin typeface="Tw Cen MT" panose="020B0602020104020603" pitchFamily="34" charset="0"/>
                <a:ea typeface="Avenir"/>
                <a:cs typeface="Avenir"/>
                <a:sym typeface="Avenir"/>
              </a:rPr>
              <a:t>learning</a:t>
            </a:r>
            <a:r>
              <a:rPr lang="de-DE" sz="3200" b="0" dirty="0">
                <a:latin typeface="Tw Cen MT" panose="020B0602020104020603" pitchFamily="34" charset="0"/>
                <a:ea typeface="Avenir"/>
                <a:cs typeface="Avenir"/>
                <a:sym typeface="Avenir"/>
              </a:rPr>
              <a:t>)</a:t>
            </a:r>
            <a:endParaRPr dirty="0">
              <a:latin typeface="Tw Cen MT" panose="020B0602020104020603" pitchFamily="34" charset="0"/>
            </a:endParaRPr>
          </a:p>
        </p:txBody>
      </p:sp>
      <p:pic>
        <p:nvPicPr>
          <p:cNvPr id="775" name="Google Shape;775;p87"/>
          <p:cNvPicPr preferRelativeResize="0"/>
          <p:nvPr/>
        </p:nvPicPr>
        <p:blipFill rotWithShape="1">
          <a:blip r:embed="rId3">
            <a:alphaModFix/>
          </a:blip>
          <a:srcRect/>
          <a:stretch/>
        </p:blipFill>
        <p:spPr>
          <a:xfrm>
            <a:off x="2064775" y="4267031"/>
            <a:ext cx="6890287" cy="2169228"/>
          </a:xfrm>
          <a:prstGeom prst="rect">
            <a:avLst/>
          </a:prstGeom>
          <a:noFill/>
          <a:ln>
            <a:noFill/>
          </a:ln>
        </p:spPr>
      </p:pic>
      <p:sp>
        <p:nvSpPr>
          <p:cNvPr id="776" name="Google Shape;776;p87"/>
          <p:cNvSpPr txBox="1"/>
          <p:nvPr/>
        </p:nvSpPr>
        <p:spPr>
          <a:xfrm>
            <a:off x="0" y="4931924"/>
            <a:ext cx="3042075" cy="12618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2800" dirty="0">
                <a:solidFill>
                  <a:schemeClr val="dk1"/>
                </a:solidFill>
                <a:latin typeface="Tw Cen MT" panose="020B0602020104020603" pitchFamily="34" charset="0"/>
                <a:ea typeface="Avenir"/>
                <a:cs typeface="Avenir"/>
                <a:sym typeface="Avenir"/>
              </a:rPr>
              <a:t>Backpropagation</a:t>
            </a:r>
            <a:endParaRPr sz="2800" dirty="0">
              <a:latin typeface="Tw Cen MT" panose="020B0602020104020603" pitchFamily="34" charset="0"/>
            </a:endParaRPr>
          </a:p>
          <a:p>
            <a:pPr marL="0" marR="0" lvl="0" indent="0" algn="l" rtl="0">
              <a:spcBef>
                <a:spcPts val="0"/>
              </a:spcBef>
              <a:spcAft>
                <a:spcPts val="0"/>
              </a:spcAft>
              <a:buNone/>
            </a:pPr>
            <a:r>
              <a:rPr lang="de-DE" sz="2800" dirty="0" err="1">
                <a:solidFill>
                  <a:schemeClr val="dk1"/>
                </a:solidFill>
                <a:latin typeface="Tw Cen MT" panose="020B0602020104020603" pitchFamily="34" charset="0"/>
                <a:ea typeface="Avenir"/>
                <a:cs typeface="Avenir"/>
                <a:sym typeface="Avenir"/>
              </a:rPr>
              <a:t>Algorithm</a:t>
            </a:r>
            <a:endParaRPr sz="2800" dirty="0">
              <a:latin typeface="Tw Cen MT" panose="020B0602020104020603" pitchFamily="34" charset="0"/>
            </a:endParaRPr>
          </a:p>
          <a:p>
            <a:pPr marL="0" marR="0" lvl="0" indent="0" algn="l" rtl="0">
              <a:spcBef>
                <a:spcPts val="0"/>
              </a:spcBef>
              <a:spcAft>
                <a:spcPts val="0"/>
              </a:spcAft>
              <a:buNone/>
            </a:pPr>
            <a:r>
              <a:rPr lang="de-DE" sz="2000" dirty="0">
                <a:solidFill>
                  <a:schemeClr val="dk1"/>
                </a:solidFill>
                <a:latin typeface="Tw Cen MT" panose="020B0602020104020603" pitchFamily="34" charset="0"/>
                <a:ea typeface="Avenir"/>
                <a:cs typeface="Avenir"/>
                <a:sym typeface="Avenir"/>
              </a:rPr>
              <a:t>(</a:t>
            </a:r>
            <a:r>
              <a:rPr lang="de-DE" sz="2000" dirty="0" err="1">
                <a:solidFill>
                  <a:schemeClr val="dk1"/>
                </a:solidFill>
                <a:latin typeface="Tw Cen MT" panose="020B0602020104020603" pitchFamily="34" charset="0"/>
                <a:ea typeface="Avenir"/>
                <a:cs typeface="Avenir"/>
                <a:sym typeface="Avenir"/>
              </a:rPr>
              <a:t>Rumelhart</a:t>
            </a:r>
            <a:r>
              <a:rPr lang="de-DE" sz="2000" dirty="0">
                <a:solidFill>
                  <a:schemeClr val="dk1"/>
                </a:solidFill>
                <a:latin typeface="Tw Cen MT" panose="020B0602020104020603" pitchFamily="34" charset="0"/>
                <a:ea typeface="Avenir"/>
                <a:cs typeface="Avenir"/>
                <a:sym typeface="Avenir"/>
              </a:rPr>
              <a:t> et al. 1986)</a:t>
            </a:r>
            <a:endParaRPr dirty="0">
              <a:latin typeface="Tw Cen MT" panose="020B0602020104020603" pitchFamily="34" charset="0"/>
            </a:endParaRPr>
          </a:p>
        </p:txBody>
      </p:sp>
      <p:pic>
        <p:nvPicPr>
          <p:cNvPr id="777" name="Google Shape;777;p87"/>
          <p:cNvPicPr preferRelativeResize="0"/>
          <p:nvPr/>
        </p:nvPicPr>
        <p:blipFill rotWithShape="1">
          <a:blip r:embed="rId4">
            <a:alphaModFix/>
          </a:blip>
          <a:srcRect/>
          <a:stretch/>
        </p:blipFill>
        <p:spPr>
          <a:xfrm>
            <a:off x="8450826" y="4380271"/>
            <a:ext cx="3579294" cy="1728289"/>
          </a:xfrm>
          <a:prstGeom prst="rect">
            <a:avLst/>
          </a:prstGeom>
          <a:noFill/>
          <a:ln>
            <a:noFill/>
          </a:ln>
        </p:spPr>
      </p:pic>
      <p:sp>
        <p:nvSpPr>
          <p:cNvPr id="778" name="Google Shape;778;p87"/>
          <p:cNvSpPr/>
          <p:nvPr/>
        </p:nvSpPr>
        <p:spPr>
          <a:xfrm>
            <a:off x="10062698" y="5739228"/>
            <a:ext cx="21996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1800" dirty="0">
                <a:solidFill>
                  <a:schemeClr val="dk1"/>
                </a:solidFill>
                <a:latin typeface="Tw Cen MT" panose="020B0602020104020603" pitchFamily="34" charset="0"/>
                <a:ea typeface="Avenir"/>
                <a:cs typeface="Avenir"/>
                <a:sym typeface="Avenir"/>
              </a:rPr>
              <a:t>Non-</a:t>
            </a:r>
            <a:r>
              <a:rPr lang="de-DE" sz="1800" dirty="0" err="1">
                <a:solidFill>
                  <a:schemeClr val="dk1"/>
                </a:solidFill>
                <a:latin typeface="Tw Cen MT" panose="020B0602020104020603" pitchFamily="34" charset="0"/>
                <a:ea typeface="Avenir"/>
                <a:cs typeface="Avenir"/>
                <a:sym typeface="Avenir"/>
              </a:rPr>
              <a:t>convex</a:t>
            </a:r>
            <a:r>
              <a:rPr lang="de-DE" sz="1800" dirty="0">
                <a:solidFill>
                  <a:schemeClr val="dk1"/>
                </a:solidFill>
                <a:latin typeface="Tw Cen MT" panose="020B0602020104020603" pitchFamily="34" charset="0"/>
                <a:ea typeface="Avenir"/>
                <a:cs typeface="Avenir"/>
                <a:sym typeface="Avenir"/>
              </a:rPr>
              <a:t> </a:t>
            </a:r>
            <a:r>
              <a:rPr lang="de-DE" sz="1800" dirty="0" err="1">
                <a:solidFill>
                  <a:schemeClr val="dk1"/>
                </a:solidFill>
                <a:latin typeface="Tw Cen MT" panose="020B0602020104020603" pitchFamily="34" charset="0"/>
                <a:ea typeface="Avenir"/>
                <a:cs typeface="Avenir"/>
                <a:sym typeface="Avenir"/>
              </a:rPr>
              <a:t>loss</a:t>
            </a:r>
            <a:r>
              <a:rPr lang="de-DE" sz="1800" dirty="0">
                <a:solidFill>
                  <a:schemeClr val="dk1"/>
                </a:solidFill>
                <a:latin typeface="Tw Cen MT" panose="020B0602020104020603" pitchFamily="34" charset="0"/>
                <a:ea typeface="Avenir"/>
                <a:cs typeface="Avenir"/>
                <a:sym typeface="Avenir"/>
              </a:rPr>
              <a:t> </a:t>
            </a:r>
            <a:r>
              <a:rPr lang="de-DE" sz="1800" dirty="0" err="1">
                <a:solidFill>
                  <a:schemeClr val="dk1"/>
                </a:solidFill>
                <a:latin typeface="Tw Cen MT" panose="020B0602020104020603" pitchFamily="34" charset="0"/>
                <a:ea typeface="Avenir"/>
                <a:cs typeface="Avenir"/>
                <a:sym typeface="Avenir"/>
              </a:rPr>
              <a:t>function</a:t>
            </a:r>
            <a:endParaRPr dirty="0">
              <a:latin typeface="Tw Cen MT" panose="020B0602020104020603" pitchFamily="34" charset="0"/>
            </a:endParaRPr>
          </a:p>
        </p:txBody>
      </p:sp>
      <p:pic>
        <p:nvPicPr>
          <p:cNvPr id="3" name="Grafik 2" descr="Ein Bild, das Text, Diagramm, Entwurf, Origami enthält.&#10;&#10;KI-generierte Inhalte können fehlerhaft sein.">
            <a:extLst>
              <a:ext uri="{FF2B5EF4-FFF2-40B4-BE49-F238E27FC236}">
                <a16:creationId xmlns:a16="http://schemas.microsoft.com/office/drawing/2014/main" id="{7E0E6BDB-986D-7D4E-FCB2-E1CD89AE73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425" y="1395608"/>
            <a:ext cx="9345018" cy="27926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extfeld 6">
            <a:extLst>
              <a:ext uri="{FF2B5EF4-FFF2-40B4-BE49-F238E27FC236}">
                <a16:creationId xmlns:a16="http://schemas.microsoft.com/office/drawing/2014/main" id="{ADE3D43C-F6E3-7F44-AE81-333D4A44E8B6}"/>
              </a:ext>
            </a:extLst>
          </p:cNvPr>
          <p:cNvSpPr txBox="1"/>
          <p:nvPr/>
        </p:nvSpPr>
        <p:spPr>
          <a:xfrm>
            <a:off x="1095983" y="2466472"/>
            <a:ext cx="10000033" cy="3077766"/>
          </a:xfrm>
          <a:prstGeom prst="rect">
            <a:avLst/>
          </a:prstGeom>
          <a:noFill/>
          <a:ln cap="flat">
            <a:noFill/>
          </a:ln>
        </p:spPr>
        <p:txBody>
          <a:bodyPr vert="horz" wrap="square" lIns="91440" tIns="45720" rIns="91440" bIns="45720" anchor="t" anchorCtr="0" compatLnSpc="1">
            <a:spAutoFit/>
          </a:bodyPr>
          <a:lstStyle/>
          <a:p>
            <a:pPr marR="0" lvl="0" algn="ctr"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44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What </a:t>
            </a:r>
            <a:r>
              <a:rPr lang="de-DE" sz="4400" b="0" i="0" u="none" strike="noStrike" kern="1200" cap="all" spc="0" dirty="0" err="1">
                <a:solidFill>
                  <a:srgbClr val="000000"/>
                </a:solidFill>
                <a:uFillTx/>
                <a:latin typeface="Tw Cen MT" panose="020B0602020104020603" pitchFamily="34" charset="0"/>
                <a:ea typeface="Roboto" pitchFamily="2"/>
                <a:cs typeface="Arial" panose="020B0604020202020204" pitchFamily="34" charset="0"/>
              </a:rPr>
              <a:t>is</a:t>
            </a:r>
            <a:r>
              <a:rPr lang="de-DE" sz="44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 </a:t>
            </a:r>
            <a:r>
              <a:rPr lang="de-DE" sz="4400" b="0" i="0" u="none" strike="noStrike" kern="1200" cap="all" spc="0" dirty="0" err="1">
                <a:solidFill>
                  <a:srgbClr val="000000"/>
                </a:solidFill>
                <a:uFillTx/>
                <a:latin typeface="Tw Cen MT" panose="020B0602020104020603" pitchFamily="34" charset="0"/>
                <a:ea typeface="Roboto" pitchFamily="2"/>
                <a:cs typeface="Arial" panose="020B0604020202020204" pitchFamily="34" charset="0"/>
              </a:rPr>
              <a:t>Machine</a:t>
            </a:r>
            <a:r>
              <a:rPr lang="de-DE" sz="44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 Learning ?</a:t>
            </a:r>
          </a:p>
          <a:p>
            <a:pPr marL="342900" marR="0" lvl="0" indent="-342900" algn="ctr"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de-DE" sz="44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endParaRPr>
          </a:p>
          <a:p>
            <a:pPr marL="342900" marR="0" lvl="0" indent="-342900" algn="ctr"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de-DE" sz="44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endParaRPr>
          </a:p>
          <a:p>
            <a:pPr marR="0" lvl="0" algn="ctr"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44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What </a:t>
            </a:r>
            <a:r>
              <a:rPr lang="de-DE" sz="4400" b="0" i="0" u="none" strike="noStrike" kern="1200" cap="all" spc="0" dirty="0" err="1">
                <a:solidFill>
                  <a:srgbClr val="000000"/>
                </a:solidFill>
                <a:uFillTx/>
                <a:latin typeface="Tw Cen MT" panose="020B0602020104020603" pitchFamily="34" charset="0"/>
                <a:ea typeface="Roboto" pitchFamily="2"/>
                <a:cs typeface="Arial" panose="020B0604020202020204" pitchFamily="34" charset="0"/>
              </a:rPr>
              <a:t>is</a:t>
            </a:r>
            <a:r>
              <a:rPr lang="de-DE" sz="44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 Deep Learning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dirty="0">
              <a:solidFill>
                <a:srgbClr val="000000"/>
              </a:solidFill>
              <a:uFillTx/>
              <a:latin typeface="Roboto" pitchFamily="2"/>
              <a:ea typeface="Roboto" pitchFamily="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Google Shape;1483;p230">
            <a:extLst>
              <a:ext uri="{FF2B5EF4-FFF2-40B4-BE49-F238E27FC236}">
                <a16:creationId xmlns:a16="http://schemas.microsoft.com/office/drawing/2014/main" id="{4355F1C4-F24C-CC5C-F178-5B670F6BFBA2}"/>
              </a:ext>
            </a:extLst>
          </p:cNvPr>
          <p:cNvPicPr preferRelativeResize="0">
            <a:picLocks/>
          </p:cNvPicPr>
          <p:nvPr/>
        </p:nvPicPr>
        <p:blipFill rotWithShape="1">
          <a:blip r:embed="rId2">
            <a:alphaModFix/>
          </a:blip>
          <a:srcRect/>
          <a:stretch/>
        </p:blipFill>
        <p:spPr>
          <a:xfrm>
            <a:off x="9232927" y="2091682"/>
            <a:ext cx="2689013" cy="1193494"/>
          </a:xfrm>
          <a:prstGeom prst="rect">
            <a:avLst/>
          </a:prstGeom>
          <a:noFill/>
          <a:ln>
            <a:noFill/>
          </a:ln>
        </p:spPr>
      </p:pic>
      <p:pic>
        <p:nvPicPr>
          <p:cNvPr id="49" name="Google Shape;1484;p230" descr="Image result for regression">
            <a:extLst>
              <a:ext uri="{FF2B5EF4-FFF2-40B4-BE49-F238E27FC236}">
                <a16:creationId xmlns:a16="http://schemas.microsoft.com/office/drawing/2014/main" id="{5BF4E9EF-AEC2-694E-1CBE-CBE9E4B6DF40}"/>
              </a:ext>
            </a:extLst>
          </p:cNvPr>
          <p:cNvPicPr preferRelativeResize="0"/>
          <p:nvPr/>
        </p:nvPicPr>
        <p:blipFill rotWithShape="1">
          <a:blip r:embed="rId3">
            <a:alphaModFix/>
          </a:blip>
          <a:srcRect l="-1596" r="-3021"/>
          <a:stretch/>
        </p:blipFill>
        <p:spPr>
          <a:xfrm>
            <a:off x="6867918" y="2067540"/>
            <a:ext cx="2034672" cy="1283921"/>
          </a:xfrm>
          <a:prstGeom prst="rect">
            <a:avLst/>
          </a:prstGeom>
          <a:noFill/>
          <a:ln>
            <a:noFill/>
          </a:ln>
        </p:spPr>
      </p:pic>
      <p:sp>
        <p:nvSpPr>
          <p:cNvPr id="50" name="Google Shape;1485;p230">
            <a:extLst>
              <a:ext uri="{FF2B5EF4-FFF2-40B4-BE49-F238E27FC236}">
                <a16:creationId xmlns:a16="http://schemas.microsoft.com/office/drawing/2014/main" id="{333A7E50-151A-6E02-C68E-CA68B92CD956}"/>
              </a:ext>
            </a:extLst>
          </p:cNvPr>
          <p:cNvSpPr txBox="1"/>
          <p:nvPr/>
        </p:nvSpPr>
        <p:spPr>
          <a:xfrm>
            <a:off x="0" y="1"/>
            <a:ext cx="12192000" cy="796509"/>
          </a:xfrm>
          <a:prstGeom prst="rect">
            <a:avLst/>
          </a:prstGeom>
          <a:noFill/>
          <a:ln>
            <a:noFill/>
          </a:ln>
        </p:spPr>
        <p:txBody>
          <a:bodyPr spcFirstLastPara="1" wrap="square" lIns="91425" tIns="45700" rIns="91425" bIns="45700" anchor="ctr" anchorCtr="0">
            <a:normAutofit/>
          </a:bodyPr>
          <a:lstStyle/>
          <a:p>
            <a:pPr algn="ctr">
              <a:lnSpc>
                <a:spcPct val="90000"/>
              </a:lnSpc>
              <a:buClr>
                <a:srgbClr val="000000"/>
              </a:buClr>
              <a:buSzPts val="4400"/>
              <a:buFont typeface="Quattrocento Sans"/>
              <a:buNone/>
            </a:pPr>
            <a:r>
              <a:rPr lang="en-US" sz="3600" kern="0" cap="all" dirty="0">
                <a:solidFill>
                  <a:srgbClr val="000000"/>
                </a:solidFill>
                <a:latin typeface="Tw Cen MT" panose="020B0602020104020603" pitchFamily="34" charset="0"/>
                <a:ea typeface="Quattrocento Sans"/>
                <a:cs typeface="Quattrocento Sans"/>
                <a:sym typeface="Quattrocento Sans"/>
              </a:rPr>
              <a:t>Difference in Workflow</a:t>
            </a:r>
            <a:endParaRPr sz="3600" kern="0" cap="all" dirty="0">
              <a:solidFill>
                <a:srgbClr val="000000"/>
              </a:solidFill>
              <a:latin typeface="Tw Cen MT" panose="020B0602020104020603" pitchFamily="34" charset="0"/>
              <a:ea typeface="Quattrocento Sans"/>
              <a:cs typeface="Quattrocento Sans"/>
              <a:sym typeface="Quattrocento Sans"/>
            </a:endParaRPr>
          </a:p>
        </p:txBody>
      </p:sp>
      <p:pic>
        <p:nvPicPr>
          <p:cNvPr id="51" name="Google Shape;1486;p230">
            <a:extLst>
              <a:ext uri="{FF2B5EF4-FFF2-40B4-BE49-F238E27FC236}">
                <a16:creationId xmlns:a16="http://schemas.microsoft.com/office/drawing/2014/main" id="{C210F218-E8F3-73C2-AB6A-0C52750E3ECE}"/>
              </a:ext>
            </a:extLst>
          </p:cNvPr>
          <p:cNvPicPr preferRelativeResize="0"/>
          <p:nvPr/>
        </p:nvPicPr>
        <p:blipFill rotWithShape="1">
          <a:blip r:embed="rId4">
            <a:alphaModFix/>
          </a:blip>
          <a:srcRect t="13508" b="8002"/>
          <a:stretch/>
        </p:blipFill>
        <p:spPr>
          <a:xfrm>
            <a:off x="8116556" y="4114897"/>
            <a:ext cx="2918628" cy="1564293"/>
          </a:xfrm>
          <a:prstGeom prst="rect">
            <a:avLst/>
          </a:prstGeom>
          <a:noFill/>
          <a:ln>
            <a:noFill/>
          </a:ln>
        </p:spPr>
      </p:pic>
      <p:sp>
        <p:nvSpPr>
          <p:cNvPr id="52" name="Google Shape;1487;p230">
            <a:extLst>
              <a:ext uri="{FF2B5EF4-FFF2-40B4-BE49-F238E27FC236}">
                <a16:creationId xmlns:a16="http://schemas.microsoft.com/office/drawing/2014/main" id="{5FEB36D3-FE6A-2BEB-32FD-1F1B87DC9DF8}"/>
              </a:ext>
            </a:extLst>
          </p:cNvPr>
          <p:cNvSpPr/>
          <p:nvPr/>
        </p:nvSpPr>
        <p:spPr>
          <a:xfrm>
            <a:off x="559337" y="2267385"/>
            <a:ext cx="781685" cy="643670"/>
          </a:xfrm>
          <a:prstGeom prst="roundRect">
            <a:avLst>
              <a:gd name="adj" fmla="val 16667"/>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Quattrocento Sans"/>
              <a:buNone/>
              <a:tabLst/>
              <a:defRPr/>
            </a:pPr>
            <a:r>
              <a:rPr kumimoji="0" lang="en-US" sz="1800" b="0" i="0" u="none" strike="noStrike" kern="0" cap="none" spc="0" normalizeH="0" baseline="0" noProof="0" dirty="0">
                <a:ln>
                  <a:noFill/>
                </a:ln>
                <a:solidFill>
                  <a:srgbClr val="000000"/>
                </a:solidFill>
                <a:effectLst/>
                <a:uLnTx/>
                <a:uFillTx/>
                <a:latin typeface="Quattrocento Sans"/>
                <a:ea typeface="Quattrocento Sans"/>
                <a:cs typeface="Quattrocento Sans"/>
                <a:sym typeface="Quattrocento Sans"/>
              </a:rPr>
              <a:t>Input</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1488;p230">
            <a:extLst>
              <a:ext uri="{FF2B5EF4-FFF2-40B4-BE49-F238E27FC236}">
                <a16:creationId xmlns:a16="http://schemas.microsoft.com/office/drawing/2014/main" id="{67F6B8AB-BEF9-F61A-2C2E-286E1183D727}"/>
              </a:ext>
            </a:extLst>
          </p:cNvPr>
          <p:cNvSpPr/>
          <p:nvPr/>
        </p:nvSpPr>
        <p:spPr>
          <a:xfrm>
            <a:off x="1534150" y="2106223"/>
            <a:ext cx="1709217" cy="959636"/>
          </a:xfrm>
          <a:prstGeom prst="roundRect">
            <a:avLst>
              <a:gd name="adj" fmla="val 16667"/>
            </a:avLst>
          </a:prstGeom>
          <a:solidFill>
            <a:srgbClr val="ED7D31"/>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800"/>
              <a:buFont typeface="Quattrocento Sans"/>
              <a:buNone/>
              <a:tabLst/>
              <a:defRPr/>
            </a:pPr>
            <a:r>
              <a:rPr kumimoji="0" lang="en-US" sz="1800" b="0" i="0" u="none" strike="noStrike" kern="0" cap="none" spc="0" normalizeH="0" baseline="0" noProof="0" dirty="0">
                <a:ln>
                  <a:noFill/>
                </a:ln>
                <a:solidFill>
                  <a:srgbClr val="FFFFFF"/>
                </a:solidFill>
                <a:effectLst/>
                <a:uLnTx/>
                <a:uFillTx/>
                <a:latin typeface="Quattrocento Sans"/>
                <a:ea typeface="Quattrocento Sans"/>
                <a:cs typeface="Quattrocento Sans"/>
                <a:sym typeface="Quattrocento Sans"/>
              </a:rPr>
              <a:t>Hand Designed </a:t>
            </a:r>
            <a:r>
              <a:rPr kumimoji="0" lang="en-US" sz="1800" b="1" i="0" u="none" strike="noStrike" kern="0" cap="none" spc="0" normalizeH="0" baseline="0" noProof="0" dirty="0">
                <a:ln>
                  <a:noFill/>
                </a:ln>
                <a:solidFill>
                  <a:srgbClr val="000000"/>
                </a:solidFill>
                <a:effectLst/>
                <a:uLnTx/>
                <a:uFillTx/>
                <a:latin typeface="Quattrocento Sans"/>
                <a:ea typeface="Quattrocento Sans"/>
                <a:cs typeface="Quattrocento Sans"/>
                <a:sym typeface="Quattrocento Sans"/>
              </a:rPr>
              <a:t>Features</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4" name="Google Shape;1489;p230">
            <a:extLst>
              <a:ext uri="{FF2B5EF4-FFF2-40B4-BE49-F238E27FC236}">
                <a16:creationId xmlns:a16="http://schemas.microsoft.com/office/drawing/2014/main" id="{900EE6A0-2A27-8753-66ED-67089EE013E6}"/>
              </a:ext>
            </a:extLst>
          </p:cNvPr>
          <p:cNvSpPr/>
          <p:nvPr/>
        </p:nvSpPr>
        <p:spPr>
          <a:xfrm>
            <a:off x="5315100" y="2261988"/>
            <a:ext cx="950703" cy="643670"/>
          </a:xfrm>
          <a:prstGeom prst="roundRect">
            <a:avLst>
              <a:gd name="adj" fmla="val 16667"/>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Quattrocento Sans"/>
              <a:buNone/>
              <a:tabLst/>
              <a:defRPr/>
            </a:pPr>
            <a:r>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Output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1490;p230">
            <a:extLst>
              <a:ext uri="{FF2B5EF4-FFF2-40B4-BE49-F238E27FC236}">
                <a16:creationId xmlns:a16="http://schemas.microsoft.com/office/drawing/2014/main" id="{897D6DA3-1F3C-50B5-52E2-17E6C9C196B0}"/>
              </a:ext>
            </a:extLst>
          </p:cNvPr>
          <p:cNvSpPr txBox="1"/>
          <p:nvPr/>
        </p:nvSpPr>
        <p:spPr>
          <a:xfrm>
            <a:off x="1472511" y="1680850"/>
            <a:ext cx="4054051" cy="369332"/>
          </a:xfrm>
          <a:prstGeom prst="rect">
            <a:avLst/>
          </a:prstGeom>
          <a:noFill/>
          <a:ln>
            <a:noFill/>
          </a:ln>
        </p:spPr>
        <p:txBody>
          <a:bodyPr spcFirstLastPara="1" wrap="square" lIns="91425" tIns="45700" rIns="91425" bIns="45700" anchor="t" anchorCtr="0">
            <a:spAutoFit/>
          </a:bodyPr>
          <a:lstStyle/>
          <a:p>
            <a:pPr>
              <a:buClr>
                <a:srgbClr val="000000"/>
              </a:buClr>
              <a:buSzPts val="1800"/>
              <a:buFont typeface="Quattrocento Sans"/>
              <a:buNone/>
            </a:pPr>
            <a:r>
              <a:rPr lang="en-US" kern="0" dirty="0">
                <a:solidFill>
                  <a:srgbClr val="000000"/>
                </a:solidFill>
                <a:latin typeface="Tw Cen MT" panose="020B0602020104020603" pitchFamily="34" charset="0"/>
                <a:ea typeface="Quattrocento Sans"/>
                <a:cs typeface="Quattrocento Sans"/>
                <a:sym typeface="Quattrocento Sans"/>
              </a:rPr>
              <a:t>Classic Machine Learning [ 1990 : now ]</a:t>
            </a:r>
            <a:endParaRPr sz="1400" kern="0" dirty="0">
              <a:solidFill>
                <a:srgbClr val="000000"/>
              </a:solidFill>
              <a:latin typeface="Tw Cen MT" panose="020B0602020104020603" pitchFamily="34" charset="0"/>
              <a:cs typeface="Arial"/>
              <a:sym typeface="Arial"/>
            </a:endParaRPr>
          </a:p>
        </p:txBody>
      </p:sp>
      <p:sp>
        <p:nvSpPr>
          <p:cNvPr id="56" name="Google Shape;1491;p230">
            <a:extLst>
              <a:ext uri="{FF2B5EF4-FFF2-40B4-BE49-F238E27FC236}">
                <a16:creationId xmlns:a16="http://schemas.microsoft.com/office/drawing/2014/main" id="{0B87F262-B7E3-0433-0410-7BB8AD3533EB}"/>
              </a:ext>
            </a:extLst>
          </p:cNvPr>
          <p:cNvSpPr txBox="1"/>
          <p:nvPr/>
        </p:nvSpPr>
        <p:spPr>
          <a:xfrm>
            <a:off x="7504783" y="1504820"/>
            <a:ext cx="3709038" cy="369332"/>
          </a:xfrm>
          <a:prstGeom prst="rect">
            <a:avLst/>
          </a:prstGeom>
          <a:noFill/>
          <a:ln>
            <a:noFill/>
          </a:ln>
        </p:spPr>
        <p:txBody>
          <a:bodyPr spcFirstLastPara="1" wrap="square" lIns="91425" tIns="45700" rIns="91425" bIns="45700" anchor="t" anchorCtr="0">
            <a:spAutoFit/>
          </a:bodyPr>
          <a:lstStyle/>
          <a:p>
            <a:pPr>
              <a:buClr>
                <a:srgbClr val="000000"/>
              </a:buClr>
              <a:buSzPts val="1800"/>
              <a:buFont typeface="Quattrocento Sans"/>
              <a:buNone/>
            </a:pPr>
            <a:r>
              <a:rPr lang="en-US" kern="0" dirty="0">
                <a:solidFill>
                  <a:srgbClr val="000000"/>
                </a:solidFill>
                <a:latin typeface="Tw Cen MT" panose="020B0602020104020603" pitchFamily="34" charset="0"/>
                <a:ea typeface="Quattrocento Sans"/>
                <a:cs typeface="Quattrocento Sans"/>
                <a:sym typeface="Quattrocento Sans"/>
              </a:rPr>
              <a:t>Examples [ Regression and SVMs ]</a:t>
            </a:r>
            <a:endParaRPr sz="1400" kern="0" dirty="0">
              <a:solidFill>
                <a:srgbClr val="000000"/>
              </a:solidFill>
              <a:latin typeface="Tw Cen MT" panose="020B0602020104020603" pitchFamily="34" charset="0"/>
              <a:cs typeface="Arial"/>
              <a:sym typeface="Arial"/>
            </a:endParaRPr>
          </a:p>
        </p:txBody>
      </p:sp>
      <p:sp>
        <p:nvSpPr>
          <p:cNvPr id="57" name="Google Shape;1492;p230">
            <a:extLst>
              <a:ext uri="{FF2B5EF4-FFF2-40B4-BE49-F238E27FC236}">
                <a16:creationId xmlns:a16="http://schemas.microsoft.com/office/drawing/2014/main" id="{7F630E13-2CD2-FAED-A5F0-26F346FE6CB0}"/>
              </a:ext>
            </a:extLst>
          </p:cNvPr>
          <p:cNvSpPr/>
          <p:nvPr/>
        </p:nvSpPr>
        <p:spPr>
          <a:xfrm>
            <a:off x="3429904" y="2104005"/>
            <a:ext cx="1709217" cy="959636"/>
          </a:xfrm>
          <a:prstGeom prst="roundRect">
            <a:avLst>
              <a:gd name="adj" fmla="val 16667"/>
            </a:avLst>
          </a:prstGeom>
          <a:solidFill>
            <a:srgbClr val="5B9BD5"/>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800"/>
              <a:buFont typeface="Quattrocento Sans"/>
              <a:buNone/>
              <a:tabLst/>
              <a:defRPr/>
            </a:pPr>
            <a:r>
              <a:rPr kumimoji="0" lang="en-US" sz="18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Model / Mapping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1494;p230">
            <a:extLst>
              <a:ext uri="{FF2B5EF4-FFF2-40B4-BE49-F238E27FC236}">
                <a16:creationId xmlns:a16="http://schemas.microsoft.com/office/drawing/2014/main" id="{5C5E992D-9C58-96E3-B2E6-4DCEF1955E12}"/>
              </a:ext>
            </a:extLst>
          </p:cNvPr>
          <p:cNvSpPr txBox="1"/>
          <p:nvPr/>
        </p:nvSpPr>
        <p:spPr>
          <a:xfrm>
            <a:off x="8441502" y="3633406"/>
            <a:ext cx="3709038" cy="369332"/>
          </a:xfrm>
          <a:prstGeom prst="rect">
            <a:avLst/>
          </a:prstGeom>
          <a:noFill/>
          <a:ln>
            <a:noFill/>
          </a:ln>
        </p:spPr>
        <p:txBody>
          <a:bodyPr spcFirstLastPara="1" wrap="square" lIns="91425" tIns="45700" rIns="91425" bIns="45700" anchor="t" anchorCtr="0">
            <a:spAutoFit/>
          </a:bodyPr>
          <a:lstStyle/>
          <a:p>
            <a:pPr>
              <a:buClr>
                <a:srgbClr val="000000"/>
              </a:buClr>
              <a:buSzPts val="1800"/>
              <a:buFont typeface="Quattrocento Sans"/>
              <a:buNone/>
            </a:pPr>
            <a:r>
              <a:rPr lang="en-US" kern="0" dirty="0">
                <a:solidFill>
                  <a:srgbClr val="000000"/>
                </a:solidFill>
                <a:latin typeface="Tw Cen MT" panose="020B0602020104020603" pitchFamily="34" charset="0"/>
                <a:ea typeface="Quattrocento Sans"/>
                <a:cs typeface="Quattrocento Sans"/>
                <a:sym typeface="Quattrocento Sans"/>
              </a:rPr>
              <a:t>Example [ Conv Net ]</a:t>
            </a:r>
            <a:endParaRPr sz="1400" kern="0" dirty="0">
              <a:solidFill>
                <a:srgbClr val="000000"/>
              </a:solidFill>
              <a:latin typeface="Tw Cen MT" panose="020B0602020104020603" pitchFamily="34" charset="0"/>
              <a:cs typeface="Arial"/>
              <a:sym typeface="Arial"/>
            </a:endParaRPr>
          </a:p>
        </p:txBody>
      </p:sp>
      <p:sp>
        <p:nvSpPr>
          <p:cNvPr id="59" name="Google Shape;1495;p230">
            <a:extLst>
              <a:ext uri="{FF2B5EF4-FFF2-40B4-BE49-F238E27FC236}">
                <a16:creationId xmlns:a16="http://schemas.microsoft.com/office/drawing/2014/main" id="{85F9750D-EFBD-56DC-1B81-02D080E3A17E}"/>
              </a:ext>
            </a:extLst>
          </p:cNvPr>
          <p:cNvSpPr/>
          <p:nvPr/>
        </p:nvSpPr>
        <p:spPr>
          <a:xfrm>
            <a:off x="278874" y="4308106"/>
            <a:ext cx="781685" cy="643670"/>
          </a:xfrm>
          <a:prstGeom prst="roundRect">
            <a:avLst>
              <a:gd name="adj" fmla="val 16667"/>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Quattrocento Sans"/>
              <a:buNone/>
              <a:tabLst/>
              <a:defRPr/>
            </a:pPr>
            <a:r>
              <a:rPr kumimoji="0" lang="en-US" sz="1800" b="0" i="0" u="none" strike="noStrike" kern="0" cap="none" spc="0" normalizeH="0" baseline="0" noProof="0" dirty="0">
                <a:ln>
                  <a:noFill/>
                </a:ln>
                <a:solidFill>
                  <a:srgbClr val="000000"/>
                </a:solidFill>
                <a:effectLst/>
                <a:uLnTx/>
                <a:uFillTx/>
                <a:latin typeface="Quattrocento Sans"/>
                <a:ea typeface="Quattrocento Sans"/>
                <a:cs typeface="Quattrocento Sans"/>
                <a:sym typeface="Quattrocento Sans"/>
              </a:rPr>
              <a:t>Input</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0" name="Google Shape;1496;p230">
            <a:extLst>
              <a:ext uri="{FF2B5EF4-FFF2-40B4-BE49-F238E27FC236}">
                <a16:creationId xmlns:a16="http://schemas.microsoft.com/office/drawing/2014/main" id="{33F93299-2CE1-5251-2C34-851E3100546D}"/>
              </a:ext>
            </a:extLst>
          </p:cNvPr>
          <p:cNvSpPr/>
          <p:nvPr/>
        </p:nvSpPr>
        <p:spPr>
          <a:xfrm>
            <a:off x="1253036" y="4150123"/>
            <a:ext cx="1484644" cy="959636"/>
          </a:xfrm>
          <a:prstGeom prst="roundRect">
            <a:avLst>
              <a:gd name="adj" fmla="val 16667"/>
            </a:avLst>
          </a:prstGeom>
          <a:solidFill>
            <a:srgbClr val="5B9BD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800"/>
              <a:buFont typeface="Quattrocento Sans"/>
              <a:buNone/>
              <a:tabLst/>
              <a:defRPr/>
            </a:pPr>
            <a:r>
              <a:rPr kumimoji="0" lang="en-US" sz="18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Simple Features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1497;p230">
            <a:extLst>
              <a:ext uri="{FF2B5EF4-FFF2-40B4-BE49-F238E27FC236}">
                <a16:creationId xmlns:a16="http://schemas.microsoft.com/office/drawing/2014/main" id="{3DEAEB62-1AB9-1413-2EA7-33A2CFA6C04C}"/>
              </a:ext>
            </a:extLst>
          </p:cNvPr>
          <p:cNvSpPr/>
          <p:nvPr/>
        </p:nvSpPr>
        <p:spPr>
          <a:xfrm>
            <a:off x="5981993" y="4304776"/>
            <a:ext cx="950703" cy="643670"/>
          </a:xfrm>
          <a:prstGeom prst="roundRect">
            <a:avLst>
              <a:gd name="adj" fmla="val 16667"/>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Quattrocento Sans"/>
              <a:buNone/>
              <a:tabLst/>
              <a:defRPr/>
            </a:pPr>
            <a:r>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Output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1498;p230">
            <a:extLst>
              <a:ext uri="{FF2B5EF4-FFF2-40B4-BE49-F238E27FC236}">
                <a16:creationId xmlns:a16="http://schemas.microsoft.com/office/drawing/2014/main" id="{F791CA5D-0FA2-EC81-CE21-11C6B412EB11}"/>
              </a:ext>
            </a:extLst>
          </p:cNvPr>
          <p:cNvSpPr txBox="1"/>
          <p:nvPr/>
        </p:nvSpPr>
        <p:spPr>
          <a:xfrm>
            <a:off x="1389720" y="3638226"/>
            <a:ext cx="4679142" cy="369332"/>
          </a:xfrm>
          <a:prstGeom prst="rect">
            <a:avLst/>
          </a:prstGeom>
          <a:noFill/>
          <a:ln>
            <a:noFill/>
          </a:ln>
        </p:spPr>
        <p:txBody>
          <a:bodyPr spcFirstLastPara="1" wrap="square" lIns="91425" tIns="45700" rIns="91425" bIns="45700" anchor="t" anchorCtr="0">
            <a:spAutoFit/>
          </a:bodyPr>
          <a:lstStyle/>
          <a:p>
            <a:pPr>
              <a:buClr>
                <a:srgbClr val="000000"/>
              </a:buClr>
              <a:buSzPts val="1800"/>
              <a:buFont typeface="Quattrocento Sans"/>
              <a:buNone/>
            </a:pPr>
            <a:r>
              <a:rPr lang="en-US" kern="0" dirty="0">
                <a:solidFill>
                  <a:srgbClr val="000000"/>
                </a:solidFill>
                <a:latin typeface="Tw Cen MT" panose="020B0602020104020603" pitchFamily="34" charset="0"/>
                <a:ea typeface="Quattrocento Sans"/>
                <a:cs typeface="Quattrocento Sans"/>
                <a:sym typeface="Quattrocento Sans"/>
              </a:rPr>
              <a:t>Deep/End-to-End Learning [ 2012 : now ]</a:t>
            </a:r>
            <a:endParaRPr sz="1400" kern="0" dirty="0">
              <a:solidFill>
                <a:srgbClr val="000000"/>
              </a:solidFill>
              <a:latin typeface="Tw Cen MT" panose="020B0602020104020603" pitchFamily="34" charset="0"/>
              <a:cs typeface="Arial"/>
              <a:sym typeface="Arial"/>
            </a:endParaRPr>
          </a:p>
        </p:txBody>
      </p:sp>
      <p:sp>
        <p:nvSpPr>
          <p:cNvPr id="63" name="Google Shape;1499;p230">
            <a:extLst>
              <a:ext uri="{FF2B5EF4-FFF2-40B4-BE49-F238E27FC236}">
                <a16:creationId xmlns:a16="http://schemas.microsoft.com/office/drawing/2014/main" id="{F5640683-E9D3-6A21-359A-851E36ADE69C}"/>
              </a:ext>
            </a:extLst>
          </p:cNvPr>
          <p:cNvSpPr/>
          <p:nvPr/>
        </p:nvSpPr>
        <p:spPr>
          <a:xfrm>
            <a:off x="4615048" y="4150187"/>
            <a:ext cx="1176049" cy="959636"/>
          </a:xfrm>
          <a:prstGeom prst="roundRect">
            <a:avLst>
              <a:gd name="adj" fmla="val 16667"/>
            </a:avLst>
          </a:prstGeom>
          <a:solidFill>
            <a:srgbClr val="5B9BD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800"/>
              <a:buFont typeface="Quattrocento Sans"/>
              <a:buNone/>
              <a:tabLst/>
              <a:defRPr/>
            </a:pPr>
            <a:r>
              <a:rPr kumimoji="0" lang="en-US" sz="18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Model/ Mapping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1500;p230">
            <a:extLst>
              <a:ext uri="{FF2B5EF4-FFF2-40B4-BE49-F238E27FC236}">
                <a16:creationId xmlns:a16="http://schemas.microsoft.com/office/drawing/2014/main" id="{F6EAAB44-DFB6-B678-FDF1-0D4802571E4B}"/>
              </a:ext>
            </a:extLst>
          </p:cNvPr>
          <p:cNvSpPr/>
          <p:nvPr/>
        </p:nvSpPr>
        <p:spPr>
          <a:xfrm>
            <a:off x="2949559" y="4150123"/>
            <a:ext cx="1484644" cy="959636"/>
          </a:xfrm>
          <a:prstGeom prst="roundRect">
            <a:avLst>
              <a:gd name="adj" fmla="val 16667"/>
            </a:avLst>
          </a:prstGeom>
          <a:solidFill>
            <a:srgbClr val="5B9BD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800"/>
              <a:buFont typeface="Quattrocento Sans"/>
              <a:buNone/>
              <a:tabLst/>
              <a:defRPr/>
            </a:pPr>
            <a:r>
              <a:rPr kumimoji="0" lang="en-US" sz="18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Complex Features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9936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animBg="1"/>
      <p:bldP spid="53" grpId="0" animBg="1"/>
      <p:bldP spid="54" grpId="0" animBg="1"/>
      <p:bldP spid="55" grpId="0"/>
      <p:bldP spid="56" grpId="0"/>
      <p:bldP spid="57" grpId="0" animBg="1"/>
      <p:bldP spid="58" grpId="0"/>
      <p:bldP spid="59" grpId="0" animBg="1"/>
      <p:bldP spid="60" grpId="0" animBg="1"/>
      <p:bldP spid="61" grpId="0" animBg="1"/>
      <p:bldP spid="62" grpId="0"/>
      <p:bldP spid="63" grpId="0" animBg="1"/>
      <p:bldP spid="6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BCD9F-4DBA-828C-BFD6-34F2E5AF4506}"/>
            </a:ext>
          </a:extLst>
        </p:cNvPr>
        <p:cNvGrpSpPr/>
        <p:nvPr/>
      </p:nvGrpSpPr>
      <p:grpSpPr>
        <a:xfrm>
          <a:off x="0" y="0"/>
          <a:ext cx="0" cy="0"/>
          <a:chOff x="0" y="0"/>
          <a:chExt cx="0" cy="0"/>
        </a:xfrm>
      </p:grpSpPr>
      <p:pic>
        <p:nvPicPr>
          <p:cNvPr id="13" name="Google Shape;1514;p231">
            <a:extLst>
              <a:ext uri="{FF2B5EF4-FFF2-40B4-BE49-F238E27FC236}">
                <a16:creationId xmlns:a16="http://schemas.microsoft.com/office/drawing/2014/main" id="{E4396D5F-51B1-A3FB-29DD-59B2AD4C45AC}"/>
              </a:ext>
            </a:extLst>
          </p:cNvPr>
          <p:cNvPicPr preferRelativeResize="0">
            <a:picLocks/>
          </p:cNvPicPr>
          <p:nvPr/>
        </p:nvPicPr>
        <p:blipFill rotWithShape="1">
          <a:blip r:embed="rId2">
            <a:alphaModFix/>
          </a:blip>
          <a:srcRect/>
          <a:stretch/>
        </p:blipFill>
        <p:spPr>
          <a:xfrm>
            <a:off x="9232927" y="2091682"/>
            <a:ext cx="2689013" cy="1193494"/>
          </a:xfrm>
          <a:prstGeom prst="rect">
            <a:avLst/>
          </a:prstGeom>
          <a:noFill/>
          <a:ln>
            <a:noFill/>
          </a:ln>
        </p:spPr>
      </p:pic>
      <p:pic>
        <p:nvPicPr>
          <p:cNvPr id="14" name="Google Shape;1515;p231" descr="Image result for regression">
            <a:extLst>
              <a:ext uri="{FF2B5EF4-FFF2-40B4-BE49-F238E27FC236}">
                <a16:creationId xmlns:a16="http://schemas.microsoft.com/office/drawing/2014/main" id="{29A40094-DEAE-B706-A7B0-1BCAFA039849}"/>
              </a:ext>
            </a:extLst>
          </p:cNvPr>
          <p:cNvPicPr preferRelativeResize="0"/>
          <p:nvPr/>
        </p:nvPicPr>
        <p:blipFill rotWithShape="1">
          <a:blip r:embed="rId3">
            <a:alphaModFix/>
          </a:blip>
          <a:srcRect l="-1596" r="-3021"/>
          <a:stretch/>
        </p:blipFill>
        <p:spPr>
          <a:xfrm>
            <a:off x="6867918" y="2067540"/>
            <a:ext cx="2034672" cy="1283921"/>
          </a:xfrm>
          <a:prstGeom prst="rect">
            <a:avLst/>
          </a:prstGeom>
          <a:noFill/>
          <a:ln>
            <a:noFill/>
          </a:ln>
        </p:spPr>
      </p:pic>
      <p:sp>
        <p:nvSpPr>
          <p:cNvPr id="15" name="Google Shape;1516;p231">
            <a:extLst>
              <a:ext uri="{FF2B5EF4-FFF2-40B4-BE49-F238E27FC236}">
                <a16:creationId xmlns:a16="http://schemas.microsoft.com/office/drawing/2014/main" id="{78BA71C2-7E58-C1D4-F40D-C4D9470FFCF1}"/>
              </a:ext>
            </a:extLst>
          </p:cNvPr>
          <p:cNvSpPr txBox="1"/>
          <p:nvPr/>
        </p:nvSpPr>
        <p:spPr>
          <a:xfrm>
            <a:off x="0" y="1"/>
            <a:ext cx="12192000" cy="796509"/>
          </a:xfrm>
          <a:prstGeom prst="rect">
            <a:avLst/>
          </a:prstGeom>
          <a:noFill/>
          <a:ln>
            <a:noFill/>
          </a:ln>
        </p:spPr>
        <p:txBody>
          <a:bodyPr spcFirstLastPara="1" wrap="square" lIns="91425" tIns="45700" rIns="91425" bIns="45700" anchor="ctr" anchorCtr="0">
            <a:normAutofit/>
          </a:bodyPr>
          <a:lstStyle/>
          <a:p>
            <a:pPr algn="ctr">
              <a:lnSpc>
                <a:spcPct val="90000"/>
              </a:lnSpc>
              <a:buClr>
                <a:srgbClr val="000000"/>
              </a:buClr>
              <a:buSzPts val="4400"/>
              <a:buFont typeface="Quattrocento Sans"/>
              <a:buNone/>
            </a:pPr>
            <a:r>
              <a:rPr lang="en-US" sz="3600" kern="0" cap="all" dirty="0">
                <a:solidFill>
                  <a:srgbClr val="000000"/>
                </a:solidFill>
                <a:latin typeface="Tw Cen MT" panose="020B0602020104020603" pitchFamily="34" charset="0"/>
                <a:ea typeface="Quattrocento Sans"/>
                <a:cs typeface="Quattrocento Sans"/>
                <a:sym typeface="Quattrocento Sans"/>
              </a:rPr>
              <a:t>Difference in Workflow</a:t>
            </a:r>
            <a:endParaRPr sz="3600" kern="0" cap="all" dirty="0">
              <a:solidFill>
                <a:srgbClr val="000000"/>
              </a:solidFill>
              <a:latin typeface="Tw Cen MT" panose="020B0602020104020603" pitchFamily="34" charset="0"/>
              <a:ea typeface="Quattrocento Sans"/>
              <a:cs typeface="Quattrocento Sans"/>
              <a:sym typeface="Quattrocento Sans"/>
            </a:endParaRPr>
          </a:p>
        </p:txBody>
      </p:sp>
      <p:sp>
        <p:nvSpPr>
          <p:cNvPr id="16" name="Google Shape;1517;p231">
            <a:extLst>
              <a:ext uri="{FF2B5EF4-FFF2-40B4-BE49-F238E27FC236}">
                <a16:creationId xmlns:a16="http://schemas.microsoft.com/office/drawing/2014/main" id="{C02560C5-C577-1895-53F4-6D63BF51FDF9}"/>
              </a:ext>
            </a:extLst>
          </p:cNvPr>
          <p:cNvSpPr/>
          <p:nvPr/>
        </p:nvSpPr>
        <p:spPr>
          <a:xfrm>
            <a:off x="559337" y="2267385"/>
            <a:ext cx="781685" cy="643670"/>
          </a:xfrm>
          <a:prstGeom prst="roundRect">
            <a:avLst>
              <a:gd name="adj" fmla="val 16667"/>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Quattrocento Sans"/>
              <a:buNone/>
              <a:tabLst/>
              <a:defRPr/>
            </a:pPr>
            <a:r>
              <a:rPr kumimoji="0" lang="en-US" sz="1800" b="0" i="0" u="none" strike="noStrike" kern="0" cap="none" spc="0" normalizeH="0" baseline="0" noProof="0" dirty="0">
                <a:ln>
                  <a:noFill/>
                </a:ln>
                <a:solidFill>
                  <a:srgbClr val="000000"/>
                </a:solidFill>
                <a:effectLst/>
                <a:uLnTx/>
                <a:uFillTx/>
                <a:latin typeface="Quattrocento Sans"/>
                <a:ea typeface="Quattrocento Sans"/>
                <a:cs typeface="Quattrocento Sans"/>
                <a:sym typeface="Quattrocento Sans"/>
              </a:rPr>
              <a:t>Input</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 name="Google Shape;1518;p231">
            <a:extLst>
              <a:ext uri="{FF2B5EF4-FFF2-40B4-BE49-F238E27FC236}">
                <a16:creationId xmlns:a16="http://schemas.microsoft.com/office/drawing/2014/main" id="{90DA788B-37E2-49B8-BD90-90F2C4589D68}"/>
              </a:ext>
            </a:extLst>
          </p:cNvPr>
          <p:cNvSpPr/>
          <p:nvPr/>
        </p:nvSpPr>
        <p:spPr>
          <a:xfrm>
            <a:off x="1534150" y="2106223"/>
            <a:ext cx="1709217" cy="959636"/>
          </a:xfrm>
          <a:prstGeom prst="roundRect">
            <a:avLst>
              <a:gd name="adj" fmla="val 16667"/>
            </a:avLst>
          </a:prstGeom>
          <a:solidFill>
            <a:srgbClr val="ED7D31"/>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800"/>
              <a:buFont typeface="Quattrocento Sans"/>
              <a:buNone/>
              <a:tabLst/>
              <a:defRPr/>
            </a:pPr>
            <a:r>
              <a:rPr kumimoji="0" lang="en-US" sz="18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Hand Designed </a:t>
            </a:r>
            <a:r>
              <a:rPr kumimoji="0" lang="en-US" sz="1800" b="1"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Features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519;p231">
            <a:extLst>
              <a:ext uri="{FF2B5EF4-FFF2-40B4-BE49-F238E27FC236}">
                <a16:creationId xmlns:a16="http://schemas.microsoft.com/office/drawing/2014/main" id="{EFF2AEA1-8F2F-3A42-28F6-E7B13E4FCF67}"/>
              </a:ext>
            </a:extLst>
          </p:cNvPr>
          <p:cNvSpPr/>
          <p:nvPr/>
        </p:nvSpPr>
        <p:spPr>
          <a:xfrm>
            <a:off x="5315100" y="2261988"/>
            <a:ext cx="950703" cy="643670"/>
          </a:xfrm>
          <a:prstGeom prst="roundRect">
            <a:avLst>
              <a:gd name="adj" fmla="val 16667"/>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Quattrocento Sans"/>
              <a:buNone/>
              <a:tabLst/>
              <a:defRPr/>
            </a:pPr>
            <a:r>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Output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520;p231">
            <a:extLst>
              <a:ext uri="{FF2B5EF4-FFF2-40B4-BE49-F238E27FC236}">
                <a16:creationId xmlns:a16="http://schemas.microsoft.com/office/drawing/2014/main" id="{4E2D52A7-40D8-0460-FCE3-91174623E9E8}"/>
              </a:ext>
            </a:extLst>
          </p:cNvPr>
          <p:cNvSpPr txBox="1"/>
          <p:nvPr/>
        </p:nvSpPr>
        <p:spPr>
          <a:xfrm>
            <a:off x="1472511" y="1680850"/>
            <a:ext cx="4054051" cy="369332"/>
          </a:xfrm>
          <a:prstGeom prst="rect">
            <a:avLst/>
          </a:prstGeom>
          <a:noFill/>
          <a:ln>
            <a:noFill/>
          </a:ln>
        </p:spPr>
        <p:txBody>
          <a:bodyPr spcFirstLastPara="1" wrap="square" lIns="91425" tIns="45700" rIns="91425" bIns="45700" anchor="t" anchorCtr="0">
            <a:spAutoFit/>
          </a:bodyPr>
          <a:lstStyle/>
          <a:p>
            <a:pPr>
              <a:buClr>
                <a:srgbClr val="000000"/>
              </a:buClr>
              <a:buSzPts val="1800"/>
              <a:buFont typeface="Quattrocento Sans"/>
              <a:buNone/>
            </a:pPr>
            <a:r>
              <a:rPr lang="en-US" kern="0" dirty="0">
                <a:solidFill>
                  <a:srgbClr val="000000"/>
                </a:solidFill>
                <a:latin typeface="Tw Cen MT" panose="020B0602020104020603" pitchFamily="34" charset="0"/>
                <a:ea typeface="Quattrocento Sans"/>
                <a:cs typeface="Quattrocento Sans"/>
                <a:sym typeface="Quattrocento Sans"/>
              </a:rPr>
              <a:t>Classic Machine Learning [ 1990 : now ]</a:t>
            </a:r>
            <a:endParaRPr sz="1400" kern="0" dirty="0">
              <a:solidFill>
                <a:srgbClr val="000000"/>
              </a:solidFill>
              <a:latin typeface="Tw Cen MT" panose="020B0602020104020603" pitchFamily="34" charset="0"/>
              <a:cs typeface="Arial"/>
              <a:sym typeface="Arial"/>
            </a:endParaRPr>
          </a:p>
        </p:txBody>
      </p:sp>
      <p:sp>
        <p:nvSpPr>
          <p:cNvPr id="20" name="Google Shape;1521;p231">
            <a:extLst>
              <a:ext uri="{FF2B5EF4-FFF2-40B4-BE49-F238E27FC236}">
                <a16:creationId xmlns:a16="http://schemas.microsoft.com/office/drawing/2014/main" id="{DA810943-3A81-27ED-B154-7861024B99F9}"/>
              </a:ext>
            </a:extLst>
          </p:cNvPr>
          <p:cNvSpPr txBox="1"/>
          <p:nvPr/>
        </p:nvSpPr>
        <p:spPr>
          <a:xfrm>
            <a:off x="7504783" y="1504820"/>
            <a:ext cx="3709038" cy="369332"/>
          </a:xfrm>
          <a:prstGeom prst="rect">
            <a:avLst/>
          </a:prstGeom>
          <a:noFill/>
          <a:ln>
            <a:noFill/>
          </a:ln>
        </p:spPr>
        <p:txBody>
          <a:bodyPr spcFirstLastPara="1" wrap="square" lIns="91425" tIns="45700" rIns="91425" bIns="45700" anchor="t" anchorCtr="0">
            <a:spAutoFit/>
          </a:bodyPr>
          <a:lstStyle/>
          <a:p>
            <a:pPr>
              <a:buClr>
                <a:srgbClr val="000000"/>
              </a:buClr>
              <a:buSzPts val="1800"/>
              <a:buFont typeface="Quattrocento Sans"/>
              <a:buNone/>
            </a:pPr>
            <a:r>
              <a:rPr lang="en-US" kern="0" dirty="0">
                <a:solidFill>
                  <a:srgbClr val="000000"/>
                </a:solidFill>
                <a:latin typeface="Tw Cen MT" panose="020B0602020104020603" pitchFamily="34" charset="0"/>
                <a:ea typeface="Quattrocento Sans"/>
                <a:cs typeface="Quattrocento Sans"/>
                <a:sym typeface="Quattrocento Sans"/>
              </a:rPr>
              <a:t>Examples [ Regression and SVMs ]</a:t>
            </a:r>
            <a:endParaRPr sz="1400" kern="0" dirty="0">
              <a:solidFill>
                <a:srgbClr val="000000"/>
              </a:solidFill>
              <a:latin typeface="Tw Cen MT" panose="020B0602020104020603" pitchFamily="34" charset="0"/>
              <a:cs typeface="Arial"/>
              <a:sym typeface="Arial"/>
            </a:endParaRPr>
          </a:p>
        </p:txBody>
      </p:sp>
      <p:sp>
        <p:nvSpPr>
          <p:cNvPr id="21" name="Google Shape;1522;p231">
            <a:extLst>
              <a:ext uri="{FF2B5EF4-FFF2-40B4-BE49-F238E27FC236}">
                <a16:creationId xmlns:a16="http://schemas.microsoft.com/office/drawing/2014/main" id="{51D74213-500B-A06D-CABF-8332B9C01081}"/>
              </a:ext>
            </a:extLst>
          </p:cNvPr>
          <p:cNvSpPr/>
          <p:nvPr/>
        </p:nvSpPr>
        <p:spPr>
          <a:xfrm>
            <a:off x="3429904" y="2104005"/>
            <a:ext cx="1709217" cy="959636"/>
          </a:xfrm>
          <a:prstGeom prst="roundRect">
            <a:avLst>
              <a:gd name="adj" fmla="val 16667"/>
            </a:avLst>
          </a:prstGeom>
          <a:solidFill>
            <a:srgbClr val="5B9BD5"/>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800"/>
              <a:buFont typeface="Quattrocento Sans"/>
              <a:buNone/>
              <a:tabLst/>
              <a:defRPr/>
            </a:pPr>
            <a:r>
              <a:rPr kumimoji="0" lang="en-US" sz="18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rPr>
              <a:t>Model / Mapping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528;p231">
            <a:extLst>
              <a:ext uri="{FF2B5EF4-FFF2-40B4-BE49-F238E27FC236}">
                <a16:creationId xmlns:a16="http://schemas.microsoft.com/office/drawing/2014/main" id="{27CCCA50-D0F0-18FE-5262-5208048F36CE}"/>
              </a:ext>
            </a:extLst>
          </p:cNvPr>
          <p:cNvSpPr txBox="1"/>
          <p:nvPr/>
        </p:nvSpPr>
        <p:spPr>
          <a:xfrm>
            <a:off x="516237" y="4038527"/>
            <a:ext cx="5636604" cy="2585323"/>
          </a:xfrm>
          <a:prstGeom prst="rect">
            <a:avLst/>
          </a:prstGeom>
          <a:noFill/>
          <a:ln>
            <a:noFill/>
          </a:ln>
        </p:spPr>
        <p:txBody>
          <a:bodyPr spcFirstLastPara="1" wrap="square" lIns="91425" tIns="45700" rIns="91425" bIns="45700" anchor="t" anchorCtr="0">
            <a:spAutoFit/>
          </a:bodyPr>
          <a:lstStyle/>
          <a:p>
            <a:pPr algn="ctr">
              <a:buClr>
                <a:srgbClr val="000000"/>
              </a:buClr>
              <a:buSzPts val="1800"/>
              <a:buFont typeface="Calibri"/>
              <a:buNone/>
            </a:pPr>
            <a:r>
              <a:rPr lang="en-US" b="1" kern="0" dirty="0">
                <a:solidFill>
                  <a:srgbClr val="000000"/>
                </a:solidFill>
                <a:latin typeface="Tw Cen MT" panose="020B0602020104020603" pitchFamily="34" charset="0"/>
                <a:ea typeface="Calibri"/>
                <a:cs typeface="Calibri"/>
                <a:sym typeface="Calibri"/>
              </a:rPr>
              <a:t>Challenge: How would you give instructions to differentiate the handwritten digit on the right from other digits to:</a:t>
            </a:r>
            <a:endParaRPr sz="1400" kern="0" dirty="0">
              <a:solidFill>
                <a:srgbClr val="000000"/>
              </a:solidFill>
              <a:latin typeface="Tw Cen MT" panose="020B0602020104020603" pitchFamily="34" charset="0"/>
              <a:cs typeface="Arial"/>
              <a:sym typeface="Arial"/>
            </a:endParaRPr>
          </a:p>
          <a:p>
            <a:pPr>
              <a:buClr>
                <a:srgbClr val="000000"/>
              </a:buClr>
              <a:buSzPts val="1800"/>
              <a:buFont typeface="Calibri"/>
              <a:buNone/>
            </a:pPr>
            <a:endParaRPr kern="0" dirty="0">
              <a:solidFill>
                <a:srgbClr val="000000"/>
              </a:solidFill>
              <a:latin typeface="Tw Cen MT" panose="020B0602020104020603" pitchFamily="34" charset="0"/>
              <a:ea typeface="Calibri"/>
              <a:cs typeface="Calibri"/>
              <a:sym typeface="Calibri"/>
            </a:endParaRPr>
          </a:p>
          <a:p>
            <a:pPr>
              <a:buClr>
                <a:srgbClr val="000000"/>
              </a:buClr>
              <a:buSzPts val="1800"/>
              <a:buFont typeface="Calibri"/>
              <a:buNone/>
            </a:pPr>
            <a:r>
              <a:rPr lang="en-US" kern="0" dirty="0">
                <a:solidFill>
                  <a:srgbClr val="000000"/>
                </a:solidFill>
                <a:latin typeface="Tw Cen MT" panose="020B0602020104020603" pitchFamily="34" charset="0"/>
                <a:ea typeface="Calibri"/>
                <a:cs typeface="Calibri"/>
                <a:sym typeface="Calibri"/>
              </a:rPr>
              <a:t>A two-year-old child learning numbers OR</a:t>
            </a:r>
            <a:endParaRPr sz="1400" kern="0" dirty="0">
              <a:solidFill>
                <a:srgbClr val="000000"/>
              </a:solidFill>
              <a:latin typeface="Tw Cen MT" panose="020B0602020104020603" pitchFamily="34" charset="0"/>
              <a:cs typeface="Arial"/>
              <a:sym typeface="Arial"/>
            </a:endParaRPr>
          </a:p>
          <a:p>
            <a:pPr>
              <a:buClr>
                <a:srgbClr val="000000"/>
              </a:buClr>
              <a:buSzPts val="1800"/>
              <a:buFont typeface="Calibri"/>
              <a:buNone/>
            </a:pPr>
            <a:r>
              <a:rPr lang="en-US" kern="0" dirty="0">
                <a:solidFill>
                  <a:srgbClr val="000000"/>
                </a:solidFill>
                <a:latin typeface="Tw Cen MT" panose="020B0602020104020603" pitchFamily="34" charset="0"/>
                <a:ea typeface="Calibri"/>
                <a:cs typeface="Calibri"/>
                <a:sym typeface="Calibri"/>
              </a:rPr>
              <a:t>A computer using any programming language (including pseudocode)</a:t>
            </a:r>
            <a:endParaRPr sz="1400" kern="0" dirty="0">
              <a:solidFill>
                <a:srgbClr val="000000"/>
              </a:solidFill>
              <a:latin typeface="Tw Cen MT" panose="020B0602020104020603" pitchFamily="34" charset="0"/>
              <a:cs typeface="Arial"/>
              <a:sym typeface="Arial"/>
            </a:endParaRPr>
          </a:p>
          <a:p>
            <a:pPr>
              <a:buClr>
                <a:srgbClr val="000000"/>
              </a:buClr>
              <a:buSzPts val="1800"/>
              <a:buFont typeface="Calibri"/>
              <a:buNone/>
            </a:pPr>
            <a:endParaRPr kern="0" dirty="0">
              <a:solidFill>
                <a:srgbClr val="000000"/>
              </a:solidFill>
              <a:latin typeface="Tw Cen MT" panose="020B0602020104020603" pitchFamily="34" charset="0"/>
              <a:ea typeface="Calibri"/>
              <a:cs typeface="Calibri"/>
              <a:sym typeface="Calibri"/>
            </a:endParaRPr>
          </a:p>
          <a:p>
            <a:pPr>
              <a:buClr>
                <a:srgbClr val="000000"/>
              </a:buClr>
              <a:buSzPts val="1800"/>
              <a:buFont typeface="Calibri"/>
              <a:buNone/>
            </a:pPr>
            <a:r>
              <a:rPr lang="en-US" kern="0" dirty="0">
                <a:solidFill>
                  <a:srgbClr val="000000"/>
                </a:solidFill>
                <a:latin typeface="Tw Cen MT" panose="020B0602020104020603" pitchFamily="34" charset="0"/>
                <a:ea typeface="Calibri"/>
                <a:cs typeface="Calibri"/>
                <a:sym typeface="Calibri"/>
              </a:rPr>
              <a:t>Answer in discussion section– 3 minutes</a:t>
            </a:r>
            <a:endParaRPr sz="1400" kern="0" dirty="0">
              <a:solidFill>
                <a:srgbClr val="000000"/>
              </a:solidFill>
              <a:latin typeface="Tw Cen MT" panose="020B0602020104020603" pitchFamily="34" charset="0"/>
              <a:cs typeface="Arial"/>
              <a:sym typeface="Arial"/>
            </a:endParaRPr>
          </a:p>
        </p:txBody>
      </p:sp>
      <p:pic>
        <p:nvPicPr>
          <p:cNvPr id="23" name="Google Shape;1529;p231">
            <a:extLst>
              <a:ext uri="{FF2B5EF4-FFF2-40B4-BE49-F238E27FC236}">
                <a16:creationId xmlns:a16="http://schemas.microsoft.com/office/drawing/2014/main" id="{F57CC76F-036A-DB60-2F14-7B2C9CE68C17}"/>
              </a:ext>
            </a:extLst>
          </p:cNvPr>
          <p:cNvPicPr preferRelativeResize="0"/>
          <p:nvPr/>
        </p:nvPicPr>
        <p:blipFill rotWithShape="1">
          <a:blip r:embed="rId4">
            <a:alphaModFix/>
          </a:blip>
          <a:srcRect/>
          <a:stretch/>
        </p:blipFill>
        <p:spPr>
          <a:xfrm>
            <a:off x="8456856" y="4038527"/>
            <a:ext cx="2401644" cy="2346435"/>
          </a:xfrm>
          <a:prstGeom prst="rect">
            <a:avLst/>
          </a:prstGeom>
          <a:noFill/>
          <a:ln>
            <a:noFill/>
          </a:ln>
        </p:spPr>
      </p:pic>
    </p:spTree>
    <p:extLst>
      <p:ext uri="{BB962C8B-B14F-4D97-AF65-F5344CB8AC3E}">
        <p14:creationId xmlns:p14="http://schemas.microsoft.com/office/powerpoint/2010/main" val="231813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251"/>
          <p:cNvSpPr txBox="1">
            <a:spLocks noGrp="1"/>
          </p:cNvSpPr>
          <p:nvPr>
            <p:ph type="title"/>
          </p:nvPr>
        </p:nvSpPr>
        <p:spPr>
          <a:xfrm>
            <a:off x="553720" y="734696"/>
            <a:ext cx="11084560" cy="65659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HOW IT WORKS</a:t>
            </a:r>
            <a:endParaRPr/>
          </a:p>
        </p:txBody>
      </p:sp>
      <p:pic>
        <p:nvPicPr>
          <p:cNvPr id="2060" name="Google Shape;2060;p25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061" name="Google Shape;2061;p251"/>
          <p:cNvSpPr/>
          <p:nvPr/>
        </p:nvSpPr>
        <p:spPr>
          <a:xfrm>
            <a:off x="7807914" y="734696"/>
            <a:ext cx="3898604" cy="6108199"/>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sp>
        <p:nvSpPr>
          <p:cNvPr id="2062" name="Google Shape;2062;p251"/>
          <p:cNvSpPr/>
          <p:nvPr/>
        </p:nvSpPr>
        <p:spPr>
          <a:xfrm>
            <a:off x="5681998" y="1979099"/>
            <a:ext cx="2563628" cy="488507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sp>
        <p:nvSpPr>
          <p:cNvPr id="2063" name="Google Shape;2063;p251"/>
          <p:cNvSpPr/>
          <p:nvPr/>
        </p:nvSpPr>
        <p:spPr>
          <a:xfrm>
            <a:off x="2313607" y="734697"/>
            <a:ext cx="3725949" cy="6123304"/>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sp>
        <p:nvSpPr>
          <p:cNvPr id="2069" name="Google Shape;2069;p252"/>
          <p:cNvSpPr txBox="1">
            <a:spLocks noGrp="1"/>
          </p:cNvSpPr>
          <p:nvPr>
            <p:ph type="title"/>
          </p:nvPr>
        </p:nvSpPr>
        <p:spPr>
          <a:xfrm>
            <a:off x="553720" y="734696"/>
            <a:ext cx="11084560" cy="65659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HOW IT WORKS</a:t>
            </a:r>
            <a:endParaRPr/>
          </a:p>
        </p:txBody>
      </p:sp>
      <p:pic>
        <p:nvPicPr>
          <p:cNvPr id="2070" name="Google Shape;2070;p252"/>
          <p:cNvPicPr preferRelativeResize="0"/>
          <p:nvPr/>
        </p:nvPicPr>
        <p:blipFill rotWithShape="1">
          <a:blip r:embed="rId3">
            <a:alphaModFix/>
          </a:blip>
          <a:srcRect/>
          <a:stretch/>
        </p:blipFill>
        <p:spPr>
          <a:xfrm>
            <a:off x="0" y="4870"/>
            <a:ext cx="12192000" cy="6858000"/>
          </a:xfrm>
          <a:prstGeom prst="rect">
            <a:avLst/>
          </a:prstGeom>
          <a:noFill/>
          <a:ln>
            <a:noFill/>
          </a:ln>
        </p:spPr>
      </p:pic>
      <p:sp>
        <p:nvSpPr>
          <p:cNvPr id="2071" name="Google Shape;2071;p252"/>
          <p:cNvSpPr/>
          <p:nvPr/>
        </p:nvSpPr>
        <p:spPr>
          <a:xfrm>
            <a:off x="7807914" y="734696"/>
            <a:ext cx="3898604" cy="6108199"/>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sp>
        <p:nvSpPr>
          <p:cNvPr id="2072" name="Google Shape;2072;p252"/>
          <p:cNvSpPr/>
          <p:nvPr/>
        </p:nvSpPr>
        <p:spPr>
          <a:xfrm>
            <a:off x="5681998" y="1979099"/>
            <a:ext cx="2563628" cy="488507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253"/>
          <p:cNvSpPr txBox="1">
            <a:spLocks noGrp="1"/>
          </p:cNvSpPr>
          <p:nvPr>
            <p:ph type="title"/>
          </p:nvPr>
        </p:nvSpPr>
        <p:spPr>
          <a:xfrm>
            <a:off x="553720" y="734696"/>
            <a:ext cx="11084560" cy="65659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HOW IT WORKS</a:t>
            </a:r>
            <a:endParaRPr/>
          </a:p>
        </p:txBody>
      </p:sp>
      <p:pic>
        <p:nvPicPr>
          <p:cNvPr id="2079" name="Google Shape;2079;p253"/>
          <p:cNvPicPr preferRelativeResize="0"/>
          <p:nvPr/>
        </p:nvPicPr>
        <p:blipFill rotWithShape="1">
          <a:blip r:embed="rId3">
            <a:alphaModFix/>
          </a:blip>
          <a:srcRect/>
          <a:stretch/>
        </p:blipFill>
        <p:spPr>
          <a:xfrm>
            <a:off x="0" y="4870"/>
            <a:ext cx="12192000" cy="6858000"/>
          </a:xfrm>
          <a:prstGeom prst="rect">
            <a:avLst/>
          </a:prstGeom>
          <a:noFill/>
          <a:ln>
            <a:noFill/>
          </a:ln>
        </p:spPr>
      </p:pic>
      <p:sp>
        <p:nvSpPr>
          <p:cNvPr id="2080" name="Google Shape;2080;p253"/>
          <p:cNvSpPr/>
          <p:nvPr/>
        </p:nvSpPr>
        <p:spPr>
          <a:xfrm>
            <a:off x="7807914" y="734696"/>
            <a:ext cx="3898604" cy="6108199"/>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rebuchet MS"/>
              <a:buNone/>
            </a:pPr>
            <a:endParaRPr sz="2000" b="0" i="0" u="none" strike="noStrike" cap="none">
              <a:solidFill>
                <a:srgbClr val="FFFFFF"/>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257"/>
          <p:cNvSpPr txBox="1">
            <a:spLocks noGrp="1"/>
          </p:cNvSpPr>
          <p:nvPr>
            <p:ph type="title"/>
          </p:nvPr>
        </p:nvSpPr>
        <p:spPr>
          <a:xfrm>
            <a:off x="553720" y="734696"/>
            <a:ext cx="11084560" cy="65659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HOW IT WORKS</a:t>
            </a:r>
            <a:endParaRPr/>
          </a:p>
        </p:txBody>
      </p:sp>
      <p:pic>
        <p:nvPicPr>
          <p:cNvPr id="2111" name="Google Shape;2111;p257"/>
          <p:cNvPicPr preferRelativeResize="0"/>
          <p:nvPr/>
        </p:nvPicPr>
        <p:blipFill rotWithShape="1">
          <a:blip r:embed="rId3">
            <a:alphaModFix/>
          </a:blip>
          <a:srcRect/>
          <a:stretch/>
        </p:blipFill>
        <p:spPr>
          <a:xfrm>
            <a:off x="0" y="4870"/>
            <a:ext cx="12192000"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88" descr="OpenAI goes all-in on Facebook's Pytorch machine learning framework |  VentureBeat"/>
          <p:cNvPicPr preferRelativeResize="0"/>
          <p:nvPr/>
        </p:nvPicPr>
        <p:blipFill rotWithShape="1">
          <a:blip r:embed="rId3">
            <a:alphaModFix/>
          </a:blip>
          <a:srcRect/>
          <a:stretch/>
        </p:blipFill>
        <p:spPr>
          <a:xfrm>
            <a:off x="4784830" y="2590849"/>
            <a:ext cx="4038600" cy="2019300"/>
          </a:xfrm>
          <a:prstGeom prst="rect">
            <a:avLst/>
          </a:prstGeom>
          <a:noFill/>
          <a:ln>
            <a:noFill/>
          </a:ln>
        </p:spPr>
      </p:pic>
      <p:sp>
        <p:nvSpPr>
          <p:cNvPr id="786" name="Google Shape;786;p88"/>
          <p:cNvSpPr txBox="1"/>
          <p:nvPr/>
        </p:nvSpPr>
        <p:spPr>
          <a:xfrm>
            <a:off x="334435" y="274643"/>
            <a:ext cx="11523133" cy="5619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3200" b="0" dirty="0" err="1">
                <a:latin typeface="Tw Cen MT" panose="020B0602020104020603" pitchFamily="34" charset="0"/>
                <a:ea typeface="Avenir"/>
                <a:cs typeface="Avenir"/>
                <a:sym typeface="Avenir"/>
              </a:rPr>
              <a:t>Democratization</a:t>
            </a:r>
            <a:r>
              <a:rPr lang="de-DE" sz="3200" b="0" dirty="0">
                <a:latin typeface="Tw Cen MT" panose="020B0602020104020603" pitchFamily="34" charset="0"/>
                <a:ea typeface="Avenir"/>
                <a:cs typeface="Avenir"/>
                <a:sym typeface="Avenir"/>
              </a:rPr>
              <a:t> </a:t>
            </a:r>
            <a:r>
              <a:rPr lang="de-DE" sz="3200" b="0" dirty="0" err="1">
                <a:latin typeface="Tw Cen MT" panose="020B0602020104020603" pitchFamily="34" charset="0"/>
                <a:ea typeface="Avenir"/>
                <a:cs typeface="Avenir"/>
                <a:sym typeface="Avenir"/>
              </a:rPr>
              <a:t>of</a:t>
            </a:r>
            <a:r>
              <a:rPr lang="de-DE" sz="3200" b="0" dirty="0">
                <a:latin typeface="Tw Cen MT" panose="020B0602020104020603" pitchFamily="34" charset="0"/>
                <a:ea typeface="Avenir"/>
                <a:cs typeface="Avenir"/>
                <a:sym typeface="Avenir"/>
              </a:rPr>
              <a:t> AI </a:t>
            </a:r>
            <a:r>
              <a:rPr lang="de-DE" sz="3200" b="0" dirty="0" err="1">
                <a:latin typeface="Tw Cen MT" panose="020B0602020104020603" pitchFamily="34" charset="0"/>
                <a:ea typeface="Avenir"/>
                <a:cs typeface="Avenir"/>
                <a:sym typeface="Avenir"/>
              </a:rPr>
              <a:t>by</a:t>
            </a:r>
            <a:r>
              <a:rPr lang="de-DE" sz="3200" b="0" dirty="0">
                <a:latin typeface="Tw Cen MT" panose="020B0602020104020603" pitchFamily="34" charset="0"/>
                <a:ea typeface="Avenir"/>
                <a:cs typeface="Avenir"/>
                <a:sym typeface="Avenir"/>
              </a:rPr>
              <a:t> open source </a:t>
            </a:r>
            <a:r>
              <a:rPr lang="de-DE" sz="3200" b="0" dirty="0" err="1">
                <a:latin typeface="Tw Cen MT" panose="020B0602020104020603" pitchFamily="34" charset="0"/>
                <a:ea typeface="Avenir"/>
                <a:cs typeface="Avenir"/>
                <a:sym typeface="Avenir"/>
              </a:rPr>
              <a:t>deep</a:t>
            </a:r>
            <a:r>
              <a:rPr lang="de-DE" sz="3200" b="0" dirty="0">
                <a:latin typeface="Tw Cen MT" panose="020B0602020104020603" pitchFamily="34" charset="0"/>
                <a:ea typeface="Avenir"/>
                <a:cs typeface="Avenir"/>
                <a:sym typeface="Avenir"/>
              </a:rPr>
              <a:t> </a:t>
            </a:r>
            <a:r>
              <a:rPr lang="de-DE" sz="3200" b="0" dirty="0" err="1">
                <a:latin typeface="Tw Cen MT" panose="020B0602020104020603" pitchFamily="34" charset="0"/>
                <a:ea typeface="Avenir"/>
                <a:cs typeface="Avenir"/>
                <a:sym typeface="Avenir"/>
              </a:rPr>
              <a:t>learning</a:t>
            </a:r>
            <a:r>
              <a:rPr lang="de-DE" sz="3200" b="0" dirty="0">
                <a:latin typeface="Tw Cen MT" panose="020B0602020104020603" pitchFamily="34" charset="0"/>
                <a:ea typeface="Avenir"/>
                <a:cs typeface="Avenir"/>
                <a:sym typeface="Avenir"/>
              </a:rPr>
              <a:t> </a:t>
            </a:r>
            <a:r>
              <a:rPr lang="de-DE" sz="3200" b="0" dirty="0" err="1">
                <a:latin typeface="Tw Cen MT" panose="020B0602020104020603" pitchFamily="34" charset="0"/>
                <a:ea typeface="Avenir"/>
                <a:cs typeface="Avenir"/>
                <a:sym typeface="Avenir"/>
              </a:rPr>
              <a:t>frameworks</a:t>
            </a:r>
            <a:endParaRPr dirty="0">
              <a:latin typeface="Tw Cen MT" panose="020B0602020104020603" pitchFamily="34" charset="0"/>
            </a:endParaRPr>
          </a:p>
        </p:txBody>
      </p:sp>
      <p:pic>
        <p:nvPicPr>
          <p:cNvPr id="787" name="Google Shape;787;p88" descr="GitHub - apache/incubator-mxnet: Lightweight, Portable, Flexible ..."/>
          <p:cNvPicPr preferRelativeResize="0"/>
          <p:nvPr/>
        </p:nvPicPr>
        <p:blipFill rotWithShape="1">
          <a:blip r:embed="rId4">
            <a:alphaModFix/>
          </a:blip>
          <a:srcRect/>
          <a:stretch/>
        </p:blipFill>
        <p:spPr>
          <a:xfrm>
            <a:off x="7799162" y="4615033"/>
            <a:ext cx="3324330" cy="1134081"/>
          </a:xfrm>
          <a:prstGeom prst="rect">
            <a:avLst/>
          </a:prstGeom>
          <a:noFill/>
          <a:ln>
            <a:noFill/>
          </a:ln>
        </p:spPr>
      </p:pic>
      <p:pic>
        <p:nvPicPr>
          <p:cNvPr id="788" name="Google Shape;788;p88" descr="TensorFlow – Wikipedia"/>
          <p:cNvPicPr preferRelativeResize="0"/>
          <p:nvPr/>
        </p:nvPicPr>
        <p:blipFill rotWithShape="1">
          <a:blip r:embed="rId5">
            <a:alphaModFix/>
          </a:blip>
          <a:srcRect/>
          <a:stretch/>
        </p:blipFill>
        <p:spPr>
          <a:xfrm>
            <a:off x="590573" y="1123841"/>
            <a:ext cx="3138063" cy="2615053"/>
          </a:xfrm>
          <a:prstGeom prst="rect">
            <a:avLst/>
          </a:prstGeom>
          <a:noFill/>
          <a:ln>
            <a:noFill/>
          </a:ln>
        </p:spPr>
      </p:pic>
      <p:pic>
        <p:nvPicPr>
          <p:cNvPr id="789" name="Google Shape;789;p88" descr="Keras: the Python deep learning API"/>
          <p:cNvPicPr preferRelativeResize="0"/>
          <p:nvPr/>
        </p:nvPicPr>
        <p:blipFill rotWithShape="1">
          <a:blip r:embed="rId6">
            <a:alphaModFix/>
          </a:blip>
          <a:srcRect/>
          <a:stretch/>
        </p:blipFill>
        <p:spPr>
          <a:xfrm>
            <a:off x="1642649" y="4226724"/>
            <a:ext cx="4038600" cy="1171872"/>
          </a:xfrm>
          <a:prstGeom prst="rect">
            <a:avLst/>
          </a:prstGeom>
          <a:noFill/>
          <a:ln>
            <a:noFill/>
          </a:ln>
        </p:spPr>
      </p:pic>
      <p:pic>
        <p:nvPicPr>
          <p:cNvPr id="790" name="Google Shape;790;p88" descr="Microsoft Cognitive Toolkit - Wikipedia"/>
          <p:cNvPicPr preferRelativeResize="0"/>
          <p:nvPr/>
        </p:nvPicPr>
        <p:blipFill rotWithShape="1">
          <a:blip r:embed="rId7">
            <a:alphaModFix/>
          </a:blip>
          <a:srcRect/>
          <a:stretch/>
        </p:blipFill>
        <p:spPr>
          <a:xfrm>
            <a:off x="8598950" y="836618"/>
            <a:ext cx="3302823" cy="2019300"/>
          </a:xfrm>
          <a:prstGeom prst="rect">
            <a:avLst/>
          </a:prstGeom>
          <a:noFill/>
          <a:ln>
            <a:noFill/>
          </a:ln>
        </p:spPr>
      </p:pic>
      <p:pic>
        <p:nvPicPr>
          <p:cNvPr id="791" name="Google Shape;791;p88" descr="KI / Deep Learning Grundlagen mit Java und DeepLearning4J"/>
          <p:cNvPicPr preferRelativeResize="0"/>
          <p:nvPr/>
        </p:nvPicPr>
        <p:blipFill rotWithShape="1">
          <a:blip r:embed="rId8">
            <a:alphaModFix/>
          </a:blip>
          <a:srcRect/>
          <a:stretch/>
        </p:blipFill>
        <p:spPr>
          <a:xfrm>
            <a:off x="4496339" y="1201783"/>
            <a:ext cx="3302823" cy="12295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6EA68-1A20-4432-0B99-BA40BB7EAED5}"/>
            </a:ext>
          </a:extLst>
        </p:cNvPr>
        <p:cNvGrpSpPr/>
        <p:nvPr/>
      </p:nvGrpSpPr>
      <p:grpSpPr>
        <a:xfrm>
          <a:off x="0" y="0"/>
          <a:ext cx="0" cy="0"/>
          <a:chOff x="0" y="0"/>
          <a:chExt cx="0" cy="0"/>
        </a:xfrm>
      </p:grpSpPr>
      <p:sp>
        <p:nvSpPr>
          <p:cNvPr id="14" name="Google Shape;603;p84">
            <a:extLst>
              <a:ext uri="{FF2B5EF4-FFF2-40B4-BE49-F238E27FC236}">
                <a16:creationId xmlns:a16="http://schemas.microsoft.com/office/drawing/2014/main" id="{BBB72104-641D-9090-5107-06C1DF1CB43C}"/>
              </a:ext>
            </a:extLst>
          </p:cNvPr>
          <p:cNvSpPr/>
          <p:nvPr/>
        </p:nvSpPr>
        <p:spPr>
          <a:xfrm>
            <a:off x="4832350" y="1539875"/>
            <a:ext cx="2665412" cy="1439862"/>
          </a:xfrm>
          <a:prstGeom prst="ellipse">
            <a:avLst/>
          </a:prstGeom>
          <a:solidFill>
            <a:srgbClr val="BBE0E3"/>
          </a:solidFill>
          <a:ln w="25400" cap="flat" cmpd="sng">
            <a:solidFill>
              <a:srgbClr val="89A4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Tw Cen MT" panose="020B0602020104020603" pitchFamily="34" charset="0"/>
                <a:cs typeface="Arial"/>
                <a:sym typeface="Arial"/>
              </a:rPr>
              <a:t>Neural Networks</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p:txBody>
      </p:sp>
      <p:sp>
        <p:nvSpPr>
          <p:cNvPr id="15" name="Google Shape;604;p84">
            <a:extLst>
              <a:ext uri="{FF2B5EF4-FFF2-40B4-BE49-F238E27FC236}">
                <a16:creationId xmlns:a16="http://schemas.microsoft.com/office/drawing/2014/main" id="{57B56175-9634-4AED-6D27-4C67AB74D160}"/>
              </a:ext>
            </a:extLst>
          </p:cNvPr>
          <p:cNvSpPr/>
          <p:nvPr/>
        </p:nvSpPr>
        <p:spPr>
          <a:xfrm>
            <a:off x="508000" y="3906837"/>
            <a:ext cx="2203450" cy="1177925"/>
          </a:xfrm>
          <a:prstGeom prst="ellipse">
            <a:avLst/>
          </a:prstGeom>
          <a:solidFill>
            <a:srgbClr val="BBE0E3"/>
          </a:solidFill>
          <a:ln w="25400" cap="flat" cmpd="sng">
            <a:solidFill>
              <a:srgbClr val="89A4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Tw Cen MT" panose="020B0602020104020603" pitchFamily="34" charset="0"/>
                <a:cs typeface="Arial"/>
                <a:sym typeface="Arial"/>
              </a:rPr>
              <a:t>Fully Connected</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p:txBody>
      </p:sp>
      <p:sp>
        <p:nvSpPr>
          <p:cNvPr id="16" name="Google Shape;605;p84">
            <a:extLst>
              <a:ext uri="{FF2B5EF4-FFF2-40B4-BE49-F238E27FC236}">
                <a16:creationId xmlns:a16="http://schemas.microsoft.com/office/drawing/2014/main" id="{1681A96D-AD83-3396-5A89-AA2AEE61241E}"/>
              </a:ext>
            </a:extLst>
          </p:cNvPr>
          <p:cNvSpPr/>
          <p:nvPr/>
        </p:nvSpPr>
        <p:spPr>
          <a:xfrm>
            <a:off x="2773362" y="3902075"/>
            <a:ext cx="2201862" cy="1177925"/>
          </a:xfrm>
          <a:prstGeom prst="ellipse">
            <a:avLst/>
          </a:prstGeom>
          <a:solidFill>
            <a:srgbClr val="BBE0E3"/>
          </a:solidFill>
          <a:ln w="25400" cap="flat" cmpd="sng">
            <a:solidFill>
              <a:srgbClr val="89A4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Tw Cen MT" panose="020B0602020104020603" pitchFamily="34" charset="0"/>
                <a:cs typeface="Arial"/>
                <a:sym typeface="Arial"/>
              </a:rPr>
              <a:t>Recurrent</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p:txBody>
      </p:sp>
      <p:sp>
        <p:nvSpPr>
          <p:cNvPr id="17" name="Google Shape;606;p84">
            <a:extLst>
              <a:ext uri="{FF2B5EF4-FFF2-40B4-BE49-F238E27FC236}">
                <a16:creationId xmlns:a16="http://schemas.microsoft.com/office/drawing/2014/main" id="{F9F69583-0624-22D7-4CFD-3E16B3951A3D}"/>
              </a:ext>
            </a:extLst>
          </p:cNvPr>
          <p:cNvSpPr/>
          <p:nvPr/>
        </p:nvSpPr>
        <p:spPr>
          <a:xfrm>
            <a:off x="5037137" y="3906837"/>
            <a:ext cx="2203450" cy="1177925"/>
          </a:xfrm>
          <a:prstGeom prst="ellipse">
            <a:avLst/>
          </a:prstGeom>
          <a:solidFill>
            <a:srgbClr val="BBE0E3"/>
          </a:solidFill>
          <a:ln w="25400" cap="flat" cmpd="sng">
            <a:solidFill>
              <a:srgbClr val="89A4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Tw Cen MT" panose="020B0602020104020603" pitchFamily="34" charset="0"/>
                <a:cs typeface="Arial"/>
                <a:sym typeface="Arial"/>
              </a:rPr>
              <a:t>Convolutional</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p:txBody>
      </p:sp>
      <p:sp>
        <p:nvSpPr>
          <p:cNvPr id="18" name="Google Shape;607;p84">
            <a:extLst>
              <a:ext uri="{FF2B5EF4-FFF2-40B4-BE49-F238E27FC236}">
                <a16:creationId xmlns:a16="http://schemas.microsoft.com/office/drawing/2014/main" id="{1DB966FC-5F54-BD62-A21B-29A4C2623D36}"/>
              </a:ext>
            </a:extLst>
          </p:cNvPr>
          <p:cNvSpPr/>
          <p:nvPr/>
        </p:nvSpPr>
        <p:spPr>
          <a:xfrm>
            <a:off x="7327900" y="3902075"/>
            <a:ext cx="2203450" cy="1177925"/>
          </a:xfrm>
          <a:prstGeom prst="ellipse">
            <a:avLst/>
          </a:prstGeom>
          <a:solidFill>
            <a:srgbClr val="BBE0E3"/>
          </a:solidFill>
          <a:ln w="25400" cap="flat" cmpd="sng">
            <a:solidFill>
              <a:srgbClr val="89A4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Tw Cen MT" panose="020B0602020104020603" pitchFamily="34" charset="0"/>
                <a:cs typeface="Arial"/>
                <a:sym typeface="Arial"/>
              </a:rPr>
              <a:t>Generative Adversarial</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p:txBody>
      </p:sp>
      <p:cxnSp>
        <p:nvCxnSpPr>
          <p:cNvPr id="19" name="Google Shape;608;p84">
            <a:extLst>
              <a:ext uri="{FF2B5EF4-FFF2-40B4-BE49-F238E27FC236}">
                <a16:creationId xmlns:a16="http://schemas.microsoft.com/office/drawing/2014/main" id="{4D83D12D-170A-EC6C-B97A-EE0620AE3E33}"/>
              </a:ext>
            </a:extLst>
          </p:cNvPr>
          <p:cNvCxnSpPr/>
          <p:nvPr/>
        </p:nvCxnSpPr>
        <p:spPr>
          <a:xfrm flipH="1">
            <a:off x="1609750" y="2979738"/>
            <a:ext cx="4556100" cy="927000"/>
          </a:xfrm>
          <a:prstGeom prst="curvedConnector3">
            <a:avLst>
              <a:gd name="adj1" fmla="val 0"/>
            </a:avLst>
          </a:prstGeom>
          <a:noFill/>
          <a:ln w="34925" cap="flat" cmpd="sng">
            <a:solidFill>
              <a:srgbClr val="B6DCDF"/>
            </a:solidFill>
            <a:prstDash val="solid"/>
            <a:miter lim="800000"/>
            <a:headEnd type="none" w="med" len="med"/>
            <a:tailEnd type="triangle" w="med" len="med"/>
          </a:ln>
        </p:spPr>
      </p:cxnSp>
      <p:cxnSp>
        <p:nvCxnSpPr>
          <p:cNvPr id="20" name="Google Shape;609;p84">
            <a:extLst>
              <a:ext uri="{FF2B5EF4-FFF2-40B4-BE49-F238E27FC236}">
                <a16:creationId xmlns:a16="http://schemas.microsoft.com/office/drawing/2014/main" id="{9CCA2782-746E-7C76-F36A-B5D3C77D21B0}"/>
              </a:ext>
            </a:extLst>
          </p:cNvPr>
          <p:cNvCxnSpPr/>
          <p:nvPr/>
        </p:nvCxnSpPr>
        <p:spPr>
          <a:xfrm flipH="1">
            <a:off x="3875050" y="2979738"/>
            <a:ext cx="2290800" cy="922200"/>
          </a:xfrm>
          <a:prstGeom prst="curvedConnector3">
            <a:avLst>
              <a:gd name="adj1" fmla="val 0"/>
            </a:avLst>
          </a:prstGeom>
          <a:noFill/>
          <a:ln w="34925" cap="flat" cmpd="sng">
            <a:solidFill>
              <a:srgbClr val="B6DCDF"/>
            </a:solidFill>
            <a:prstDash val="solid"/>
            <a:miter lim="800000"/>
            <a:headEnd type="none" w="med" len="med"/>
            <a:tailEnd type="triangle" w="med" len="med"/>
          </a:ln>
        </p:spPr>
      </p:cxnSp>
      <p:cxnSp>
        <p:nvCxnSpPr>
          <p:cNvPr id="21" name="Google Shape;610;p84">
            <a:extLst>
              <a:ext uri="{FF2B5EF4-FFF2-40B4-BE49-F238E27FC236}">
                <a16:creationId xmlns:a16="http://schemas.microsoft.com/office/drawing/2014/main" id="{E8BBEC24-8FB5-01FD-D12D-AEC6A4186C8C}"/>
              </a:ext>
            </a:extLst>
          </p:cNvPr>
          <p:cNvCxnSpPr/>
          <p:nvPr/>
        </p:nvCxnSpPr>
        <p:spPr>
          <a:xfrm rot="5400000">
            <a:off x="5688850" y="3429737"/>
            <a:ext cx="927000" cy="27000"/>
          </a:xfrm>
          <a:prstGeom prst="curvedConnector3">
            <a:avLst>
              <a:gd name="adj1" fmla="val 10801"/>
            </a:avLst>
          </a:prstGeom>
          <a:noFill/>
          <a:ln w="34925" cap="flat" cmpd="sng">
            <a:solidFill>
              <a:srgbClr val="B6DCDF"/>
            </a:solidFill>
            <a:prstDash val="solid"/>
            <a:miter lim="800000"/>
            <a:headEnd type="none" w="med" len="med"/>
            <a:tailEnd type="triangle" w="med" len="med"/>
          </a:ln>
        </p:spPr>
      </p:cxnSp>
      <p:cxnSp>
        <p:nvCxnSpPr>
          <p:cNvPr id="22" name="Google Shape;611;p84">
            <a:extLst>
              <a:ext uri="{FF2B5EF4-FFF2-40B4-BE49-F238E27FC236}">
                <a16:creationId xmlns:a16="http://schemas.microsoft.com/office/drawing/2014/main" id="{D3AD4389-3FC0-7A31-53F9-425F15F9A5C0}"/>
              </a:ext>
            </a:extLst>
          </p:cNvPr>
          <p:cNvCxnSpPr/>
          <p:nvPr/>
        </p:nvCxnSpPr>
        <p:spPr>
          <a:xfrm>
            <a:off x="6165849" y="2979737"/>
            <a:ext cx="2263800" cy="922200"/>
          </a:xfrm>
          <a:prstGeom prst="curvedConnector3">
            <a:avLst>
              <a:gd name="adj1" fmla="val 0"/>
            </a:avLst>
          </a:prstGeom>
          <a:noFill/>
          <a:ln w="34925" cap="flat" cmpd="sng">
            <a:solidFill>
              <a:srgbClr val="B6DCDF"/>
            </a:solidFill>
            <a:prstDash val="solid"/>
            <a:miter lim="800000"/>
            <a:headEnd type="none" w="med" len="med"/>
            <a:tailEnd type="triangle" w="med" len="med"/>
          </a:ln>
        </p:spPr>
      </p:cxnSp>
      <p:sp>
        <p:nvSpPr>
          <p:cNvPr id="23" name="Google Shape;612;p84">
            <a:extLst>
              <a:ext uri="{FF2B5EF4-FFF2-40B4-BE49-F238E27FC236}">
                <a16:creationId xmlns:a16="http://schemas.microsoft.com/office/drawing/2014/main" id="{B560F529-D9D6-679F-D517-10DBC07146F2}"/>
              </a:ext>
            </a:extLst>
          </p:cNvPr>
          <p:cNvSpPr/>
          <p:nvPr/>
        </p:nvSpPr>
        <p:spPr>
          <a:xfrm>
            <a:off x="9618662" y="3902075"/>
            <a:ext cx="2201862" cy="1177925"/>
          </a:xfrm>
          <a:prstGeom prst="ellipse">
            <a:avLst/>
          </a:prstGeom>
          <a:solidFill>
            <a:srgbClr val="BBE0E3"/>
          </a:solidFill>
          <a:ln w="25400" cap="flat" cmpd="sng">
            <a:solidFill>
              <a:srgbClr val="89A4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Tw Cen MT" panose="020B0602020104020603" pitchFamily="34" charset="0"/>
                <a:cs typeface="Arial"/>
                <a:sym typeface="Arial"/>
              </a:rPr>
              <a:t>Transformers</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p:txBody>
      </p:sp>
      <p:cxnSp>
        <p:nvCxnSpPr>
          <p:cNvPr id="24" name="Google Shape;613;p84">
            <a:extLst>
              <a:ext uri="{FF2B5EF4-FFF2-40B4-BE49-F238E27FC236}">
                <a16:creationId xmlns:a16="http://schemas.microsoft.com/office/drawing/2014/main" id="{C6E929A1-F8E2-F02D-DB3A-5D2B07FCC2C6}"/>
              </a:ext>
            </a:extLst>
          </p:cNvPr>
          <p:cNvCxnSpPr/>
          <p:nvPr/>
        </p:nvCxnSpPr>
        <p:spPr>
          <a:xfrm>
            <a:off x="6165850" y="2979737"/>
            <a:ext cx="4554600" cy="922200"/>
          </a:xfrm>
          <a:prstGeom prst="curvedConnector3">
            <a:avLst>
              <a:gd name="adj1" fmla="val 0"/>
            </a:avLst>
          </a:prstGeom>
          <a:noFill/>
          <a:ln w="34925" cap="flat" cmpd="sng">
            <a:solidFill>
              <a:srgbClr val="B6DCDF"/>
            </a:solidFill>
            <a:prstDash val="solid"/>
            <a:miter lim="800000"/>
            <a:headEnd type="none" w="med" len="med"/>
            <a:tailEnd type="triangle" w="med" len="med"/>
          </a:ln>
        </p:spPr>
      </p:cxnSp>
      <p:sp>
        <p:nvSpPr>
          <p:cNvPr id="26" name="Textfeld 5">
            <a:extLst>
              <a:ext uri="{FF2B5EF4-FFF2-40B4-BE49-F238E27FC236}">
                <a16:creationId xmlns:a16="http://schemas.microsoft.com/office/drawing/2014/main" id="{3C52DFD2-61D1-7A14-1D6F-51303B7BAB91}"/>
              </a:ext>
            </a:extLst>
          </p:cNvPr>
          <p:cNvSpPr txBox="1"/>
          <p:nvPr/>
        </p:nvSpPr>
        <p:spPr>
          <a:xfrm>
            <a:off x="1095982" y="80358"/>
            <a:ext cx="10000033" cy="646331"/>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i="0" u="none" strike="noStrike" kern="1200" cap="all" spc="0" dirty="0">
                <a:solidFill>
                  <a:srgbClr val="000000"/>
                </a:solidFill>
                <a:uFillTx/>
                <a:latin typeface="Tw Cen MT" panose="020B0602020104020603" pitchFamily="34" charset="0"/>
                <a:ea typeface="Roboto" pitchFamily="2"/>
              </a:rPr>
              <a:t>Types </a:t>
            </a:r>
            <a:r>
              <a:rPr lang="de-DE" sz="3600" i="0" u="none" strike="noStrike" kern="1200" cap="all" spc="0" dirty="0" err="1">
                <a:solidFill>
                  <a:srgbClr val="000000"/>
                </a:solidFill>
                <a:uFillTx/>
                <a:latin typeface="Tw Cen MT" panose="020B0602020104020603" pitchFamily="34" charset="0"/>
                <a:ea typeface="Roboto" pitchFamily="2"/>
              </a:rPr>
              <a:t>of</a:t>
            </a:r>
            <a:r>
              <a:rPr lang="de-DE" sz="3600" i="0" u="none" strike="noStrike" kern="1200" cap="all" spc="0" dirty="0">
                <a:solidFill>
                  <a:srgbClr val="000000"/>
                </a:solidFill>
                <a:uFillTx/>
                <a:latin typeface="Tw Cen MT" panose="020B0602020104020603" pitchFamily="34" charset="0"/>
                <a:ea typeface="Roboto" pitchFamily="2"/>
              </a:rPr>
              <a:t> </a:t>
            </a:r>
            <a:r>
              <a:rPr lang="de-DE" sz="3600" cap="all" dirty="0" err="1">
                <a:solidFill>
                  <a:srgbClr val="000000"/>
                </a:solidFill>
                <a:latin typeface="Tw Cen MT" panose="020B0602020104020603" pitchFamily="34" charset="0"/>
                <a:ea typeface="Roboto" pitchFamily="2"/>
              </a:rPr>
              <a:t>Artificial</a:t>
            </a:r>
            <a:r>
              <a:rPr lang="de-DE" sz="3600" cap="all" dirty="0">
                <a:solidFill>
                  <a:srgbClr val="000000"/>
                </a:solidFill>
                <a:latin typeface="Tw Cen MT" panose="020B0602020104020603" pitchFamily="34" charset="0"/>
                <a:ea typeface="Roboto" pitchFamily="2"/>
              </a:rPr>
              <a:t> </a:t>
            </a:r>
            <a:r>
              <a:rPr lang="de-DE" sz="3600" cap="all" dirty="0" err="1">
                <a:solidFill>
                  <a:srgbClr val="000000"/>
                </a:solidFill>
                <a:latin typeface="Tw Cen MT" panose="020B0602020104020603" pitchFamily="34" charset="0"/>
                <a:ea typeface="Roboto" pitchFamily="2"/>
              </a:rPr>
              <a:t>neural</a:t>
            </a:r>
            <a:r>
              <a:rPr lang="de-DE" sz="3600" cap="all" dirty="0">
                <a:solidFill>
                  <a:srgbClr val="000000"/>
                </a:solidFill>
                <a:latin typeface="Tw Cen MT" panose="020B0602020104020603" pitchFamily="34" charset="0"/>
                <a:ea typeface="Roboto" pitchFamily="2"/>
              </a:rPr>
              <a:t> </a:t>
            </a:r>
            <a:r>
              <a:rPr lang="de-DE" sz="3600" cap="all" dirty="0" err="1">
                <a:solidFill>
                  <a:srgbClr val="000000"/>
                </a:solidFill>
                <a:latin typeface="Tw Cen MT" panose="020B0602020104020603" pitchFamily="34" charset="0"/>
                <a:ea typeface="Roboto" pitchFamily="2"/>
              </a:rPr>
              <a:t>networks</a:t>
            </a:r>
            <a:endParaRPr lang="en-US" sz="3600" cap="all" dirty="0">
              <a:solidFill>
                <a:srgbClr val="000000"/>
              </a:solidFill>
              <a:latin typeface="Tw Cen MT" panose="020B0602020104020603" pitchFamily="34" charset="0"/>
              <a:ea typeface="Roboto" pitchFamily="2"/>
            </a:endParaRPr>
          </a:p>
        </p:txBody>
      </p:sp>
    </p:spTree>
    <p:extLst>
      <p:ext uri="{BB962C8B-B14F-4D97-AF65-F5344CB8AC3E}">
        <p14:creationId xmlns:p14="http://schemas.microsoft.com/office/powerpoint/2010/main" val="30372613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3D620-AC12-2509-F722-39D6432A577D}"/>
            </a:ext>
          </a:extLst>
        </p:cNvPr>
        <p:cNvGrpSpPr/>
        <p:nvPr/>
      </p:nvGrpSpPr>
      <p:grpSpPr>
        <a:xfrm>
          <a:off x="0" y="0"/>
          <a:ext cx="0" cy="0"/>
          <a:chOff x="0" y="0"/>
          <a:chExt cx="0" cy="0"/>
        </a:xfrm>
      </p:grpSpPr>
      <p:sp>
        <p:nvSpPr>
          <p:cNvPr id="2" name="Textfeld 6">
            <a:extLst>
              <a:ext uri="{FF2B5EF4-FFF2-40B4-BE49-F238E27FC236}">
                <a16:creationId xmlns:a16="http://schemas.microsoft.com/office/drawing/2014/main" id="{6B7E70A9-F565-41BE-F321-F964AB1621D3}"/>
              </a:ext>
            </a:extLst>
          </p:cNvPr>
          <p:cNvSpPr txBox="1"/>
          <p:nvPr/>
        </p:nvSpPr>
        <p:spPr>
          <a:xfrm>
            <a:off x="2681591" y="2374108"/>
            <a:ext cx="7075252" cy="2308324"/>
          </a:xfrm>
          <a:prstGeom prst="rect">
            <a:avLst/>
          </a:prstGeom>
          <a:noFill/>
          <a:ln cap="flat">
            <a:noFill/>
          </a:ln>
        </p:spPr>
        <p:txBody>
          <a:bodyPr vert="horz" wrap="square" lIns="91440" tIns="45720" rIns="91440" bIns="45720" anchor="t" anchorCtr="0" compatLnSpc="1">
            <a:spAutoFit/>
          </a:bodyPr>
          <a:lstStyle/>
          <a:p>
            <a:pPr algn="ctr">
              <a:buSzPct val="100000"/>
              <a:defRPr sz="1800" b="0" i="0" u="none" strike="noStrike" kern="0" cap="none" spc="0" baseline="0">
                <a:solidFill>
                  <a:srgbClr val="000000"/>
                </a:solidFill>
                <a:uFillTx/>
              </a:defRPr>
            </a:pP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Computervision – </a:t>
            </a:r>
          </a:p>
          <a:p>
            <a:pPr algn="ctr">
              <a:buSzPct val="100000"/>
              <a:defRPr sz="1800" b="0" i="0" u="none" strike="noStrike" kern="0" cap="none" spc="0" baseline="0">
                <a:solidFill>
                  <a:srgbClr val="000000"/>
                </a:solidFill>
                <a:uFillTx/>
              </a:defRPr>
            </a:pPr>
            <a:r>
              <a:rPr lang="en-US" sz="3600" cap="all" dirty="0">
                <a:latin typeface="Tw Cen MT" panose="020B0602020104020603" pitchFamily="34" charset="0"/>
                <a:ea typeface="Avenir"/>
                <a:cs typeface="Avenir"/>
                <a:sym typeface="Avenir"/>
              </a:rPr>
              <a:t>How did computers learn to see?</a:t>
            </a:r>
          </a:p>
          <a:p>
            <a:pPr marR="0" lvl="0" algn="ctr"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de-DE" sz="3600" b="0" i="0" u="none" strike="noStrike" kern="1200" cap="all" spc="0" dirty="0">
              <a:solidFill>
                <a:srgbClr val="000000"/>
              </a:solidFill>
              <a:uFillTx/>
              <a:latin typeface="Roboto" pitchFamily="2"/>
              <a:ea typeface="Roboto" pitchFamily="2"/>
            </a:endParaRPr>
          </a:p>
        </p:txBody>
      </p:sp>
    </p:spTree>
    <p:extLst>
      <p:ext uri="{BB962C8B-B14F-4D97-AF65-F5344CB8AC3E}">
        <p14:creationId xmlns:p14="http://schemas.microsoft.com/office/powerpoint/2010/main" val="142861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2921;p297">
            <a:extLst>
              <a:ext uri="{FF2B5EF4-FFF2-40B4-BE49-F238E27FC236}">
                <a16:creationId xmlns:a16="http://schemas.microsoft.com/office/drawing/2014/main" id="{0B9D819F-758C-6E43-679E-09DF5327349D}"/>
              </a:ext>
            </a:extLst>
          </p:cNvPr>
          <p:cNvPicPr preferRelativeResize="0"/>
          <p:nvPr/>
        </p:nvPicPr>
        <p:blipFill rotWithShape="1">
          <a:blip r:embed="rId2">
            <a:alphaModFix/>
          </a:blip>
          <a:srcRect/>
          <a:stretch/>
        </p:blipFill>
        <p:spPr>
          <a:xfrm>
            <a:off x="1419225" y="1095376"/>
            <a:ext cx="10158412" cy="5224894"/>
          </a:xfrm>
          <a:prstGeom prst="rect">
            <a:avLst/>
          </a:prstGeom>
          <a:noFill/>
          <a:ln>
            <a:noFill/>
          </a:ln>
        </p:spPr>
      </p:pic>
      <p:cxnSp>
        <p:nvCxnSpPr>
          <p:cNvPr id="2" name="Google Shape;799;p89">
            <a:extLst>
              <a:ext uri="{FF2B5EF4-FFF2-40B4-BE49-F238E27FC236}">
                <a16:creationId xmlns:a16="http://schemas.microsoft.com/office/drawing/2014/main" id="{2C54CC6F-044B-CE67-CF1B-72D05EA2F298}"/>
              </a:ext>
            </a:extLst>
          </p:cNvPr>
          <p:cNvCxnSpPr>
            <a:cxnSpLocks/>
          </p:cNvCxnSpPr>
          <p:nvPr/>
        </p:nvCxnSpPr>
        <p:spPr>
          <a:xfrm>
            <a:off x="1653309" y="6291131"/>
            <a:ext cx="9568873" cy="29139"/>
          </a:xfrm>
          <a:prstGeom prst="straightConnector1">
            <a:avLst/>
          </a:prstGeom>
          <a:solidFill>
            <a:schemeClr val="accent1"/>
          </a:solidFill>
          <a:ln w="120650" cap="flat" cmpd="sng">
            <a:solidFill>
              <a:srgbClr val="0070C0"/>
            </a:solidFill>
            <a:prstDash val="solid"/>
            <a:round/>
            <a:headEnd type="none" w="sm" len="sm"/>
            <a:tailEnd type="triangle" w="med" len="med"/>
          </a:ln>
        </p:spPr>
      </p:cxnSp>
      <p:sp>
        <p:nvSpPr>
          <p:cNvPr id="3" name="Google Shape;800;p89">
            <a:extLst>
              <a:ext uri="{FF2B5EF4-FFF2-40B4-BE49-F238E27FC236}">
                <a16:creationId xmlns:a16="http://schemas.microsoft.com/office/drawing/2014/main" id="{4C96931F-25B7-B333-74A8-1FE6DCB6B5BA}"/>
              </a:ext>
            </a:extLst>
          </p:cNvPr>
          <p:cNvSpPr txBox="1"/>
          <p:nvPr/>
        </p:nvSpPr>
        <p:spPr>
          <a:xfrm>
            <a:off x="4306871" y="6320270"/>
            <a:ext cx="4144402" cy="4956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200"/>
              <a:buFont typeface="Avenir"/>
              <a:buNone/>
            </a:pPr>
            <a:r>
              <a:rPr lang="de-DE" sz="3200" dirty="0" err="1">
                <a:solidFill>
                  <a:schemeClr val="dk1"/>
                </a:solidFill>
                <a:latin typeface="Tw Cen MT" panose="020B0602020104020603" pitchFamily="34" charset="0"/>
                <a:ea typeface="Avenir"/>
                <a:cs typeface="Avenir"/>
                <a:sym typeface="Avenir"/>
              </a:rPr>
              <a:t>Increasing</a:t>
            </a:r>
            <a:r>
              <a:rPr lang="de-DE" sz="3200" dirty="0">
                <a:solidFill>
                  <a:schemeClr val="dk1"/>
                </a:solidFill>
                <a:latin typeface="Tw Cen MT" panose="020B0602020104020603" pitchFamily="34" charset="0"/>
                <a:ea typeface="Avenir"/>
                <a:cs typeface="Avenir"/>
                <a:sym typeface="Avenir"/>
              </a:rPr>
              <a:t> </a:t>
            </a:r>
            <a:r>
              <a:rPr lang="de-DE" sz="3200" dirty="0" err="1">
                <a:solidFill>
                  <a:schemeClr val="dk1"/>
                </a:solidFill>
                <a:latin typeface="Tw Cen MT" panose="020B0602020104020603" pitchFamily="34" charset="0"/>
                <a:ea typeface="Avenir"/>
                <a:cs typeface="Avenir"/>
                <a:sym typeface="Avenir"/>
              </a:rPr>
              <a:t>complexity</a:t>
            </a:r>
            <a:endParaRPr dirty="0">
              <a:latin typeface="Tw Cen MT" panose="020B0602020104020603" pitchFamily="34" charset="0"/>
            </a:endParaRPr>
          </a:p>
        </p:txBody>
      </p:sp>
      <p:sp>
        <p:nvSpPr>
          <p:cNvPr id="6" name="Textfeld 6">
            <a:extLst>
              <a:ext uri="{FF2B5EF4-FFF2-40B4-BE49-F238E27FC236}">
                <a16:creationId xmlns:a16="http://schemas.microsoft.com/office/drawing/2014/main" id="{C61EE79B-6722-379A-BF24-89C0106A80F4}"/>
              </a:ext>
            </a:extLst>
          </p:cNvPr>
          <p:cNvSpPr txBox="1"/>
          <p:nvPr/>
        </p:nvSpPr>
        <p:spPr>
          <a:xfrm>
            <a:off x="-1603554" y="0"/>
            <a:ext cx="7075252" cy="646331"/>
          </a:xfrm>
          <a:prstGeom prst="rect">
            <a:avLst/>
          </a:prstGeom>
          <a:noFill/>
          <a:ln cap="flat">
            <a:noFill/>
          </a:ln>
        </p:spPr>
        <p:txBody>
          <a:bodyPr vert="horz" wrap="square" lIns="91440" tIns="45720" rIns="91440" bIns="45720" anchor="t" anchorCtr="0" compatLnSpc="1">
            <a:spAutoFit/>
          </a:bodyPr>
          <a:lstStyle/>
          <a:p>
            <a:pPr marR="0" lvl="0" algn="ctr"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Computervision</a:t>
            </a:r>
            <a:endParaRPr lang="de-DE" sz="3600" b="0" i="0" u="none" strike="noStrike" kern="1200" cap="all" spc="0" dirty="0">
              <a:solidFill>
                <a:srgbClr val="000000"/>
              </a:solidFill>
              <a:uFillTx/>
              <a:latin typeface="Roboto" pitchFamily="2"/>
              <a:ea typeface="Roboto" pitchFamily="2"/>
            </a:endParaRPr>
          </a:p>
        </p:txBody>
      </p:sp>
    </p:spTree>
    <p:extLst>
      <p:ext uri="{BB962C8B-B14F-4D97-AF65-F5344CB8AC3E}">
        <p14:creationId xmlns:p14="http://schemas.microsoft.com/office/powerpoint/2010/main" val="221804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extfeld 5">
            <a:extLst>
              <a:ext uri="{FF2B5EF4-FFF2-40B4-BE49-F238E27FC236}">
                <a16:creationId xmlns:a16="http://schemas.microsoft.com/office/drawing/2014/main" id="{BC48BC8E-A79D-CB2F-D2DA-D4EB6DBC2D5F}"/>
              </a:ext>
            </a:extLst>
          </p:cNvPr>
          <p:cNvSpPr txBox="1"/>
          <p:nvPr/>
        </p:nvSpPr>
        <p:spPr>
          <a:xfrm>
            <a:off x="1095984" y="80358"/>
            <a:ext cx="8252297" cy="6247864"/>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4400" dirty="0">
                <a:solidFill>
                  <a:srgbClr val="000000"/>
                </a:solidFill>
                <a:latin typeface="Tw Cen MT" panose="020B0602020104020603" pitchFamily="34" charset="0"/>
                <a:ea typeface="Roboto" pitchFamily="2"/>
                <a:cs typeface="Arial" panose="020B0604020202020204" pitchFamily="34" charset="0"/>
              </a:rPr>
              <a:t> </a:t>
            </a:r>
            <a:endParaRPr lang="de-DE" sz="4400" b="0" i="0" u="none" strike="noStrike" kern="1200" cap="none" spc="0" baseline="0" dirty="0">
              <a:solidFill>
                <a:srgbClr val="000000"/>
              </a:solidFill>
              <a:uFillTx/>
              <a:latin typeface="Tw Cen MT" panose="020B0602020104020603" pitchFamily="34" charset="0"/>
              <a:ea typeface="Roboto" pitchFamily="2"/>
              <a:cs typeface="Arial" panose="020B0604020202020204" pitchFamily="34" charset="0"/>
            </a:endParaRP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de-DE" sz="4000" b="0" i="0" u="none" strike="noStrike" kern="1200" cap="none" spc="0" baseline="0" dirty="0">
              <a:solidFill>
                <a:srgbClr val="000000"/>
              </a:solidFill>
              <a:uFillTx/>
              <a:latin typeface="Tw Cen MT" panose="020B0602020104020603" pitchFamily="34" charset="0"/>
              <a:ea typeface="Roboto" pitchFamily="2"/>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2800" i="0" u="none" strike="noStrike" kern="1200" cap="none" spc="0" baseline="0" dirty="0" err="1">
                <a:solidFill>
                  <a:srgbClr val="000000"/>
                </a:solidFill>
                <a:uFillTx/>
                <a:latin typeface="Tw Cen MT" panose="020B0602020104020603" pitchFamily="34" charset="0"/>
                <a:ea typeface="Roboto" pitchFamily="2"/>
                <a:cs typeface="Arial" panose="020B0604020202020204" pitchFamily="34" charset="0"/>
              </a:rPr>
              <a:t>Machine</a:t>
            </a:r>
            <a:r>
              <a:rPr lang="de-DE" sz="2800" i="0" u="none" strike="noStrike" kern="1200" cap="none" spc="0" baseline="0" dirty="0">
                <a:solidFill>
                  <a:srgbClr val="000000"/>
                </a:solidFill>
                <a:uFillTx/>
                <a:latin typeface="Tw Cen MT" panose="020B0602020104020603" pitchFamily="34" charset="0"/>
                <a:ea typeface="Roboto" pitchFamily="2"/>
                <a:cs typeface="Arial" panose="020B0604020202020204" pitchFamily="34" charset="0"/>
              </a:rPr>
              <a:t> </a:t>
            </a:r>
            <a:r>
              <a:rPr lang="de-DE" sz="2800" i="0" u="none" strike="noStrike" kern="1200" cap="none" spc="0" baseline="0" dirty="0" err="1">
                <a:solidFill>
                  <a:srgbClr val="000000"/>
                </a:solidFill>
                <a:uFillTx/>
                <a:latin typeface="Tw Cen MT" panose="020B0602020104020603" pitchFamily="34" charset="0"/>
                <a:ea typeface="Roboto" pitchFamily="2"/>
                <a:cs typeface="Arial" panose="020B0604020202020204" pitchFamily="34" charset="0"/>
              </a:rPr>
              <a:t>learning</a:t>
            </a:r>
            <a:r>
              <a:rPr lang="de-DE" sz="2800" i="0" u="none" strike="noStrike" kern="1200" cap="none" spc="0" baseline="0" dirty="0">
                <a:solidFill>
                  <a:srgbClr val="000000"/>
                </a:solidFill>
                <a:uFillTx/>
                <a:latin typeface="Tw Cen MT" panose="020B0602020104020603" pitchFamily="34" charset="0"/>
                <a:ea typeface="Roboto" pitchFamily="2"/>
                <a:cs typeface="Arial" panose="020B0604020202020204" pitchFamily="34" charset="0"/>
              </a:rPr>
              <a:t> </a:t>
            </a:r>
            <a:r>
              <a:rPr lang="de-DE" sz="2800" i="0" u="none" strike="noStrike" kern="1200" cap="none" spc="0" baseline="0" dirty="0" err="1">
                <a:solidFill>
                  <a:srgbClr val="000000"/>
                </a:solidFill>
                <a:uFillTx/>
                <a:latin typeface="Tw Cen MT" panose="020B0602020104020603" pitchFamily="34" charset="0"/>
                <a:ea typeface="Roboto" pitchFamily="2"/>
                <a:cs typeface="Arial" panose="020B0604020202020204" pitchFamily="34" charset="0"/>
              </a:rPr>
              <a:t>is</a:t>
            </a:r>
            <a:r>
              <a:rPr lang="de-DE" sz="2800" i="0" u="none" strike="noStrike" kern="1200" cap="none" spc="0" baseline="0" dirty="0">
                <a:solidFill>
                  <a:srgbClr val="000000"/>
                </a:solidFill>
                <a:uFillTx/>
                <a:latin typeface="Tw Cen MT" panose="020B0602020104020603" pitchFamily="34" charset="0"/>
                <a:ea typeface="Roboto" pitchFamily="2"/>
                <a:cs typeface="Arial" panose="020B0604020202020204" pitchFamily="34" charset="0"/>
              </a:rPr>
              <a:t> </a:t>
            </a:r>
            <a:r>
              <a:rPr lang="de-DE" sz="2800" i="0" u="none" strike="noStrike" kern="1200" cap="none" spc="0" baseline="0" dirty="0" err="1">
                <a:solidFill>
                  <a:srgbClr val="000000"/>
                </a:solidFill>
                <a:uFillTx/>
                <a:latin typeface="Tw Cen MT" panose="020B0602020104020603" pitchFamily="34" charset="0"/>
                <a:ea typeface="Roboto" pitchFamily="2"/>
                <a:cs typeface="Arial" panose="020B0604020202020204" pitchFamily="34" charset="0"/>
              </a:rPr>
              <a:t>the</a:t>
            </a:r>
            <a:r>
              <a:rPr lang="de-DE" sz="2800" i="0" u="none" strike="noStrike" kern="1200" cap="none" spc="0" baseline="0" dirty="0">
                <a:solidFill>
                  <a:srgbClr val="000000"/>
                </a:solidFill>
                <a:uFillTx/>
                <a:latin typeface="Tw Cen MT" panose="020B0602020104020603" pitchFamily="34" charset="0"/>
                <a:ea typeface="Roboto" pitchFamily="2"/>
                <a:cs typeface="Arial" panose="020B0604020202020204" pitchFamily="34" charset="0"/>
              </a:rPr>
              <a:t> </a:t>
            </a:r>
            <a:r>
              <a:rPr lang="en-US" sz="2800" dirty="0">
                <a:latin typeface="Tw Cen MT" panose="020B0602020104020603" pitchFamily="34" charset="0"/>
                <a:cs typeface="Arial" panose="020B0604020202020204" pitchFamily="34" charset="0"/>
              </a:rPr>
              <a:t>field of study that gives computers the ability to learn without being explicitly programmed. </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2400" dirty="0">
                <a:latin typeface="Tw Cen MT" panose="020B0602020104020603" pitchFamily="34" charset="0"/>
                <a:cs typeface="Arial" panose="020B0604020202020204" pitchFamily="34" charset="0"/>
              </a:rPr>
              <a:t>- Arthur Samuel 1959</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3600" i="0" u="none" strike="noStrike" kern="1200" cap="none" spc="0" baseline="0" dirty="0">
              <a:solidFill>
                <a:srgbClr val="000000"/>
              </a:solidFill>
              <a:uFillTx/>
              <a:latin typeface="Tw Cen MT" panose="020B0602020104020603" pitchFamily="34" charset="0"/>
              <a:ea typeface="Roboto" pitchFamily="2"/>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US" sz="3600" i="0" u="none" strike="noStrike" kern="1200" cap="none" spc="0" baseline="0" dirty="0">
              <a:solidFill>
                <a:srgbClr val="000000"/>
              </a:solidFill>
              <a:uFillTx/>
              <a:latin typeface="Tw Cen MT" panose="020B0602020104020603" pitchFamily="34" charset="0"/>
              <a:ea typeface="Roboto" pitchFamily="2"/>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2800" dirty="0">
                <a:latin typeface="Tw Cen MT" panose="020B0602020104020603" pitchFamily="34" charset="0"/>
                <a:cs typeface="Arial" panose="020B0604020202020204" pitchFamily="34" charset="0"/>
              </a:rPr>
              <a:t>A computer program is said to learn from experience E with respect to some class of tasks T and performance measure P, if its performance at tasks in T, as measured by P, improves with experience E.  </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2400" dirty="0">
                <a:latin typeface="Tw Cen MT" panose="020B0602020104020603" pitchFamily="34" charset="0"/>
                <a:cs typeface="Arial" panose="020B0604020202020204" pitchFamily="34" charset="0"/>
              </a:rPr>
              <a:t>- Tom Mitchell 1997</a:t>
            </a:r>
            <a:endParaRPr lang="de-DE" sz="2400" i="0" u="none" strike="noStrike" kern="1200" cap="none" spc="0" baseline="0" dirty="0">
              <a:solidFill>
                <a:srgbClr val="000000"/>
              </a:solidFill>
              <a:uFillTx/>
              <a:latin typeface="Tw Cen MT" panose="020B0602020104020603" pitchFamily="34" charset="0"/>
              <a:ea typeface="Roboto" pitchFamily="2"/>
              <a:cs typeface="Arial" panose="020B0604020202020204" pitchFamily="34" charset="0"/>
            </a:endParaRPr>
          </a:p>
        </p:txBody>
      </p:sp>
      <p:pic>
        <p:nvPicPr>
          <p:cNvPr id="4" name="Grafik 3" descr="Ein Bild, das Kleidung, Im Haus, Person, Computer enthält.&#10;&#10;KI-generierte Inhalte können fehlerhaft sein.">
            <a:extLst>
              <a:ext uri="{FF2B5EF4-FFF2-40B4-BE49-F238E27FC236}">
                <a16:creationId xmlns:a16="http://schemas.microsoft.com/office/drawing/2014/main" id="{64E5491F-B66B-90BD-5AF2-97C28AB9C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5853" y="1196576"/>
            <a:ext cx="2608883" cy="1887092"/>
          </a:xfrm>
          <a:prstGeom prst="rect">
            <a:avLst/>
          </a:prstGeom>
        </p:spPr>
      </p:pic>
      <p:pic>
        <p:nvPicPr>
          <p:cNvPr id="6" name="Grafik 5" descr="Ein Bild, das Kleidung, Person, Menschliches Gesicht, Rede enthält.&#10;&#10;KI-generierte Inhalte können fehlerhaft sein.">
            <a:extLst>
              <a:ext uri="{FF2B5EF4-FFF2-40B4-BE49-F238E27FC236}">
                <a16:creationId xmlns:a16="http://schemas.microsoft.com/office/drawing/2014/main" id="{77AA2A80-620C-6BE9-668E-CC6D39720E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5854" y="3774333"/>
            <a:ext cx="2608882" cy="3047648"/>
          </a:xfrm>
          <a:prstGeom prst="rect">
            <a:avLst/>
          </a:prstGeom>
        </p:spPr>
      </p:pic>
      <p:sp>
        <p:nvSpPr>
          <p:cNvPr id="3" name="Textfeld 5">
            <a:extLst>
              <a:ext uri="{FF2B5EF4-FFF2-40B4-BE49-F238E27FC236}">
                <a16:creationId xmlns:a16="http://schemas.microsoft.com/office/drawing/2014/main" id="{BBC9ECAF-4C89-2D2D-6607-8AA0E6A1C4C8}"/>
              </a:ext>
            </a:extLst>
          </p:cNvPr>
          <p:cNvSpPr txBox="1"/>
          <p:nvPr/>
        </p:nvSpPr>
        <p:spPr>
          <a:xfrm>
            <a:off x="1095983" y="80358"/>
            <a:ext cx="8252297" cy="646331"/>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cap="all" dirty="0">
                <a:solidFill>
                  <a:srgbClr val="000000"/>
                </a:solidFill>
                <a:latin typeface="Tw Cen MT" panose="020B0602020104020603" pitchFamily="34" charset="0"/>
                <a:ea typeface="Roboto" pitchFamily="2"/>
                <a:cs typeface="Arial" panose="020B0604020202020204" pitchFamily="34" charset="0"/>
              </a:rPr>
              <a:t>What</a:t>
            </a: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 </a:t>
            </a:r>
            <a:r>
              <a:rPr lang="de-DE" sz="3600" b="0" i="0" u="none" strike="noStrike" kern="1200" cap="all" spc="0" dirty="0" err="1">
                <a:solidFill>
                  <a:srgbClr val="000000"/>
                </a:solidFill>
                <a:uFillTx/>
                <a:latin typeface="Tw Cen MT" panose="020B0602020104020603" pitchFamily="34" charset="0"/>
                <a:ea typeface="Roboto" pitchFamily="2"/>
                <a:cs typeface="Arial" panose="020B0604020202020204" pitchFamily="34" charset="0"/>
              </a:rPr>
              <a:t>is</a:t>
            </a: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 </a:t>
            </a:r>
            <a:r>
              <a:rPr lang="de-DE" sz="3600" b="0" i="0" u="none" strike="noStrike" kern="1200" cap="all" spc="0" dirty="0" err="1">
                <a:solidFill>
                  <a:srgbClr val="000000"/>
                </a:solidFill>
                <a:uFillTx/>
                <a:latin typeface="Tw Cen MT" panose="020B0602020104020603" pitchFamily="34" charset="0"/>
                <a:ea typeface="Roboto" pitchFamily="2"/>
                <a:cs typeface="Arial" panose="020B0604020202020204" pitchFamily="34" charset="0"/>
              </a:rPr>
              <a:t>Machine</a:t>
            </a: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 Learning ? </a:t>
            </a:r>
            <a:endParaRPr lang="de-DE" sz="360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24390-E0D6-E37D-D1A9-08E7F0FC0FD1}"/>
            </a:ext>
          </a:extLst>
        </p:cNvPr>
        <p:cNvGrpSpPr/>
        <p:nvPr/>
      </p:nvGrpSpPr>
      <p:grpSpPr>
        <a:xfrm>
          <a:off x="0" y="0"/>
          <a:ext cx="0" cy="0"/>
          <a:chOff x="0" y="0"/>
          <a:chExt cx="0" cy="0"/>
        </a:xfrm>
      </p:grpSpPr>
      <p:pic>
        <p:nvPicPr>
          <p:cNvPr id="2" name="Google Shape;2932;p299">
            <a:extLst>
              <a:ext uri="{FF2B5EF4-FFF2-40B4-BE49-F238E27FC236}">
                <a16:creationId xmlns:a16="http://schemas.microsoft.com/office/drawing/2014/main" id="{B1E78626-92B1-E79E-9D3A-182633B5C605}"/>
              </a:ext>
            </a:extLst>
          </p:cNvPr>
          <p:cNvPicPr preferRelativeResize="0"/>
          <p:nvPr/>
        </p:nvPicPr>
        <p:blipFill rotWithShape="1">
          <a:blip r:embed="rId3">
            <a:alphaModFix/>
          </a:blip>
          <a:srcRect/>
          <a:stretch/>
        </p:blipFill>
        <p:spPr>
          <a:xfrm>
            <a:off x="776287" y="2137522"/>
            <a:ext cx="10639425" cy="3371850"/>
          </a:xfrm>
          <a:prstGeom prst="rect">
            <a:avLst/>
          </a:prstGeom>
          <a:noFill/>
          <a:ln>
            <a:noFill/>
          </a:ln>
        </p:spPr>
      </p:pic>
      <p:sp>
        <p:nvSpPr>
          <p:cNvPr id="7" name="Google Shape;2926;p298">
            <a:extLst>
              <a:ext uri="{FF2B5EF4-FFF2-40B4-BE49-F238E27FC236}">
                <a16:creationId xmlns:a16="http://schemas.microsoft.com/office/drawing/2014/main" id="{055A588A-DBB8-9EA4-40A5-3D8EBB7125DA}"/>
              </a:ext>
            </a:extLst>
          </p:cNvPr>
          <p:cNvSpPr txBox="1">
            <a:spLocks noGrp="1"/>
          </p:cNvSpPr>
          <p:nvPr>
            <p:ph type="title"/>
          </p:nvPr>
        </p:nvSpPr>
        <p:spPr>
          <a:xfrm>
            <a:off x="553666" y="1022466"/>
            <a:ext cx="11084667" cy="656666"/>
          </a:xfrm>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4000"/>
              <a:buFont typeface="Trebuchet MS"/>
              <a:buNone/>
            </a:pPr>
            <a:r>
              <a:rPr lang="en-US" sz="3600" dirty="0">
                <a:latin typeface="Tw Cen MT" panose="020B0602020104020603" pitchFamily="34" charset="0"/>
              </a:rPr>
              <a:t>Inputs and Outputs</a:t>
            </a:r>
            <a:endParaRPr sz="3600" dirty="0">
              <a:latin typeface="Tw Cen MT" panose="020B0602020104020603" pitchFamily="34" charset="0"/>
            </a:endParaRPr>
          </a:p>
        </p:txBody>
      </p:sp>
      <p:sp>
        <p:nvSpPr>
          <p:cNvPr id="3" name="Textfeld 6">
            <a:extLst>
              <a:ext uri="{FF2B5EF4-FFF2-40B4-BE49-F238E27FC236}">
                <a16:creationId xmlns:a16="http://schemas.microsoft.com/office/drawing/2014/main" id="{83090CB7-A5D8-AC70-6685-0F318BC524C8}"/>
              </a:ext>
            </a:extLst>
          </p:cNvPr>
          <p:cNvSpPr txBox="1"/>
          <p:nvPr/>
        </p:nvSpPr>
        <p:spPr>
          <a:xfrm>
            <a:off x="-1603554" y="0"/>
            <a:ext cx="7075252" cy="646331"/>
          </a:xfrm>
          <a:prstGeom prst="rect">
            <a:avLst/>
          </a:prstGeom>
          <a:noFill/>
          <a:ln cap="flat">
            <a:noFill/>
          </a:ln>
        </p:spPr>
        <p:txBody>
          <a:bodyPr vert="horz" wrap="square" lIns="91440" tIns="45720" rIns="91440" bIns="45720" anchor="t" anchorCtr="0" compatLnSpc="1">
            <a:spAutoFit/>
          </a:bodyPr>
          <a:lstStyle/>
          <a:p>
            <a:pPr marR="0" lvl="0" algn="ctr"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Computervision</a:t>
            </a:r>
            <a:endParaRPr lang="de-DE" sz="3600" b="0" i="0" u="none" strike="noStrike" kern="1200" cap="all" spc="0" dirty="0">
              <a:solidFill>
                <a:srgbClr val="000000"/>
              </a:solidFill>
              <a:uFillTx/>
              <a:latin typeface="Roboto" pitchFamily="2"/>
              <a:ea typeface="Roboto" pitchFamily="2"/>
            </a:endParaRPr>
          </a:p>
        </p:txBody>
      </p:sp>
    </p:spTree>
    <p:extLst>
      <p:ext uri="{BB962C8B-B14F-4D97-AF65-F5344CB8AC3E}">
        <p14:creationId xmlns:p14="http://schemas.microsoft.com/office/powerpoint/2010/main" val="242571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9700F-27D7-A066-3E2A-02DDD0A26E35}"/>
            </a:ext>
          </a:extLst>
        </p:cNvPr>
        <p:cNvGrpSpPr/>
        <p:nvPr/>
      </p:nvGrpSpPr>
      <p:grpSpPr>
        <a:xfrm>
          <a:off x="0" y="0"/>
          <a:ext cx="0" cy="0"/>
          <a:chOff x="0" y="0"/>
          <a:chExt cx="0" cy="0"/>
        </a:xfrm>
      </p:grpSpPr>
      <p:sp>
        <p:nvSpPr>
          <p:cNvPr id="2" name="Google Shape;2926;p298">
            <a:extLst>
              <a:ext uri="{FF2B5EF4-FFF2-40B4-BE49-F238E27FC236}">
                <a16:creationId xmlns:a16="http://schemas.microsoft.com/office/drawing/2014/main" id="{BC890351-E01D-7CA3-743C-80A60BE5552F}"/>
              </a:ext>
            </a:extLst>
          </p:cNvPr>
          <p:cNvSpPr txBox="1">
            <a:spLocks noGrp="1"/>
          </p:cNvSpPr>
          <p:nvPr>
            <p:ph type="title"/>
          </p:nvPr>
        </p:nvSpPr>
        <p:spPr>
          <a:xfrm>
            <a:off x="553666" y="1022466"/>
            <a:ext cx="11084667" cy="656666"/>
          </a:xfrm>
          <a:prstGeom prst="rect">
            <a:avLst/>
          </a:prstGeom>
          <a:noFill/>
          <a:ln>
            <a:noFill/>
          </a:ln>
        </p:spPr>
        <p:txBody>
          <a:bodyPr spcFirstLastPara="1" wrap="square" lIns="91425" tIns="91425" rIns="91425" bIns="91425" anchor="b" anchorCtr="0">
            <a:noAutofit/>
          </a:bodyPr>
          <a:lstStyle/>
          <a:p>
            <a:pPr marL="0" marR="0" lvl="0" indent="0" algn="ctr" rtl="0">
              <a:lnSpc>
                <a:spcPct val="90000"/>
              </a:lnSpc>
              <a:spcBef>
                <a:spcPts val="0"/>
              </a:spcBef>
              <a:spcAft>
                <a:spcPts val="0"/>
              </a:spcAft>
              <a:buClr>
                <a:schemeClr val="dk2"/>
              </a:buClr>
              <a:buSzPts val="4000"/>
              <a:buFont typeface="Trebuchet MS"/>
              <a:buNone/>
            </a:pPr>
            <a:r>
              <a:rPr lang="en-US" sz="3600" dirty="0">
                <a:latin typeface="Tw Cen MT" panose="020B0602020104020603" pitchFamily="34" charset="0"/>
              </a:rPr>
              <a:t>Inputs and Outputs</a:t>
            </a:r>
            <a:endParaRPr sz="3600" dirty="0">
              <a:latin typeface="Tw Cen MT" panose="020B0602020104020603" pitchFamily="34" charset="0"/>
            </a:endParaRPr>
          </a:p>
        </p:txBody>
      </p:sp>
      <p:pic>
        <p:nvPicPr>
          <p:cNvPr id="3" name="Google Shape;2927;p298">
            <a:extLst>
              <a:ext uri="{FF2B5EF4-FFF2-40B4-BE49-F238E27FC236}">
                <a16:creationId xmlns:a16="http://schemas.microsoft.com/office/drawing/2014/main" id="{882FE6E6-5749-377F-AEFF-848DE3A90903}"/>
              </a:ext>
            </a:extLst>
          </p:cNvPr>
          <p:cNvPicPr preferRelativeResize="0"/>
          <p:nvPr/>
        </p:nvPicPr>
        <p:blipFill rotWithShape="1">
          <a:blip r:embed="rId2">
            <a:alphaModFix/>
          </a:blip>
          <a:srcRect/>
          <a:stretch/>
        </p:blipFill>
        <p:spPr>
          <a:xfrm>
            <a:off x="3205162" y="1837055"/>
            <a:ext cx="5476875" cy="4286250"/>
          </a:xfrm>
          <a:prstGeom prst="rect">
            <a:avLst/>
          </a:prstGeom>
          <a:noFill/>
          <a:ln>
            <a:noFill/>
          </a:ln>
        </p:spPr>
      </p:pic>
      <p:sp>
        <p:nvSpPr>
          <p:cNvPr id="5" name="Textfeld 6">
            <a:extLst>
              <a:ext uri="{FF2B5EF4-FFF2-40B4-BE49-F238E27FC236}">
                <a16:creationId xmlns:a16="http://schemas.microsoft.com/office/drawing/2014/main" id="{E89B0B12-85CE-1706-58C0-63B76BE04689}"/>
              </a:ext>
            </a:extLst>
          </p:cNvPr>
          <p:cNvSpPr txBox="1"/>
          <p:nvPr/>
        </p:nvSpPr>
        <p:spPr>
          <a:xfrm>
            <a:off x="-1603554" y="0"/>
            <a:ext cx="7075252" cy="646331"/>
          </a:xfrm>
          <a:prstGeom prst="rect">
            <a:avLst/>
          </a:prstGeom>
          <a:noFill/>
          <a:ln cap="flat">
            <a:noFill/>
          </a:ln>
        </p:spPr>
        <p:txBody>
          <a:bodyPr vert="horz" wrap="square" lIns="91440" tIns="45720" rIns="91440" bIns="45720" anchor="t" anchorCtr="0" compatLnSpc="1">
            <a:spAutoFit/>
          </a:bodyPr>
          <a:lstStyle/>
          <a:p>
            <a:pPr marR="0" lvl="0" algn="ctr"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Computervision</a:t>
            </a:r>
            <a:endParaRPr lang="de-DE" sz="3600" b="0" i="0" u="none" strike="noStrike" kern="1200" cap="all" spc="0" dirty="0">
              <a:solidFill>
                <a:srgbClr val="000000"/>
              </a:solidFill>
              <a:uFillTx/>
              <a:latin typeface="Roboto" pitchFamily="2"/>
              <a:ea typeface="Roboto" pitchFamily="2"/>
            </a:endParaRPr>
          </a:p>
        </p:txBody>
      </p:sp>
    </p:spTree>
    <p:extLst>
      <p:ext uri="{BB962C8B-B14F-4D97-AF65-F5344CB8AC3E}">
        <p14:creationId xmlns:p14="http://schemas.microsoft.com/office/powerpoint/2010/main" val="27047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07FBD-85BB-995B-2277-62D2BDA27A70}"/>
            </a:ext>
          </a:extLst>
        </p:cNvPr>
        <p:cNvGrpSpPr/>
        <p:nvPr/>
      </p:nvGrpSpPr>
      <p:grpSpPr>
        <a:xfrm>
          <a:off x="0" y="0"/>
          <a:ext cx="0" cy="0"/>
          <a:chOff x="0" y="0"/>
          <a:chExt cx="0" cy="0"/>
        </a:xfrm>
      </p:grpSpPr>
      <p:grpSp>
        <p:nvGrpSpPr>
          <p:cNvPr id="2" name="Google Shape;3184;p310">
            <a:extLst>
              <a:ext uri="{FF2B5EF4-FFF2-40B4-BE49-F238E27FC236}">
                <a16:creationId xmlns:a16="http://schemas.microsoft.com/office/drawing/2014/main" id="{05D35222-CFF6-60F0-A15E-077776851D35}"/>
              </a:ext>
            </a:extLst>
          </p:cNvPr>
          <p:cNvGrpSpPr/>
          <p:nvPr/>
        </p:nvGrpSpPr>
        <p:grpSpPr>
          <a:xfrm>
            <a:off x="353794" y="1854859"/>
            <a:ext cx="8323278" cy="4878306"/>
            <a:chOff x="1358166" y="919989"/>
            <a:chExt cx="7992196" cy="4866086"/>
          </a:xfrm>
        </p:grpSpPr>
        <p:grpSp>
          <p:nvGrpSpPr>
            <p:cNvPr id="3" name="Google Shape;3185;p310">
              <a:extLst>
                <a:ext uri="{FF2B5EF4-FFF2-40B4-BE49-F238E27FC236}">
                  <a16:creationId xmlns:a16="http://schemas.microsoft.com/office/drawing/2014/main" id="{9E3617FA-E7B4-F3AC-BD8D-832257E0684A}"/>
                </a:ext>
              </a:extLst>
            </p:cNvPr>
            <p:cNvGrpSpPr/>
            <p:nvPr/>
          </p:nvGrpSpPr>
          <p:grpSpPr>
            <a:xfrm>
              <a:off x="2801625" y="919989"/>
              <a:ext cx="2462230" cy="3346634"/>
              <a:chOff x="2132671" y="799444"/>
              <a:chExt cx="2545098" cy="3459267"/>
            </a:xfrm>
          </p:grpSpPr>
          <p:grpSp>
            <p:nvGrpSpPr>
              <p:cNvPr id="162" name="Google Shape;3186;p310">
                <a:extLst>
                  <a:ext uri="{FF2B5EF4-FFF2-40B4-BE49-F238E27FC236}">
                    <a16:creationId xmlns:a16="http://schemas.microsoft.com/office/drawing/2014/main" id="{F6DB8E93-A5A5-44B6-0BD2-9487B2554493}"/>
                  </a:ext>
                </a:extLst>
              </p:cNvPr>
              <p:cNvGrpSpPr/>
              <p:nvPr/>
            </p:nvGrpSpPr>
            <p:grpSpPr>
              <a:xfrm>
                <a:off x="2132671" y="1548833"/>
                <a:ext cx="368099" cy="2709879"/>
                <a:chOff x="2132671" y="1548833"/>
                <a:chExt cx="368099" cy="2709879"/>
              </a:xfrm>
            </p:grpSpPr>
            <p:sp>
              <p:nvSpPr>
                <p:cNvPr id="253" name="Google Shape;3187;p310">
                  <a:extLst>
                    <a:ext uri="{FF2B5EF4-FFF2-40B4-BE49-F238E27FC236}">
                      <a16:creationId xmlns:a16="http://schemas.microsoft.com/office/drawing/2014/main" id="{CE380F20-99BF-68D4-E06A-FE6019BBC4E3}"/>
                    </a:ext>
                  </a:extLst>
                </p:cNvPr>
                <p:cNvSpPr/>
                <p:nvPr/>
              </p:nvSpPr>
              <p:spPr>
                <a:xfrm rot="-5400000" flipH="1">
                  <a:off x="2066675" y="1614828"/>
                  <a:ext cx="500082" cy="368091"/>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54" name="Google Shape;3188;p310">
                  <a:extLst>
                    <a:ext uri="{FF2B5EF4-FFF2-40B4-BE49-F238E27FC236}">
                      <a16:creationId xmlns:a16="http://schemas.microsoft.com/office/drawing/2014/main" id="{7F1A056E-EDE9-797B-B9D9-459E6DFCEFEF}"/>
                    </a:ext>
                  </a:extLst>
                </p:cNvPr>
                <p:cNvSpPr txBox="1"/>
                <p:nvPr/>
              </p:nvSpPr>
              <p:spPr>
                <a:xfrm flipH="1">
                  <a:off x="2202960" y="1644324"/>
                  <a:ext cx="227511" cy="309093"/>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5" name="Google Shape;3189;p310">
                  <a:extLst>
                    <a:ext uri="{FF2B5EF4-FFF2-40B4-BE49-F238E27FC236}">
                      <a16:creationId xmlns:a16="http://schemas.microsoft.com/office/drawing/2014/main" id="{13ED640A-1B81-3D01-AC0F-4FE4740B0857}"/>
                    </a:ext>
                  </a:extLst>
                </p:cNvPr>
                <p:cNvSpPr/>
                <p:nvPr/>
              </p:nvSpPr>
              <p:spPr>
                <a:xfrm rot="-5400000" flipH="1">
                  <a:off x="2066677" y="1983127"/>
                  <a:ext cx="500082" cy="368091"/>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56" name="Google Shape;3190;p310">
                  <a:extLst>
                    <a:ext uri="{FF2B5EF4-FFF2-40B4-BE49-F238E27FC236}">
                      <a16:creationId xmlns:a16="http://schemas.microsoft.com/office/drawing/2014/main" id="{8F1C61CF-02E6-CF15-1B88-12498A42D7ED}"/>
                    </a:ext>
                  </a:extLst>
                </p:cNvPr>
                <p:cNvSpPr txBox="1"/>
                <p:nvPr/>
              </p:nvSpPr>
              <p:spPr>
                <a:xfrm flipH="1">
                  <a:off x="2202960" y="2012624"/>
                  <a:ext cx="227511" cy="309093"/>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 name="Google Shape;3191;p310">
                  <a:extLst>
                    <a:ext uri="{FF2B5EF4-FFF2-40B4-BE49-F238E27FC236}">
                      <a16:creationId xmlns:a16="http://schemas.microsoft.com/office/drawing/2014/main" id="{463DB667-60D4-E236-FFAA-93B35137054D}"/>
                    </a:ext>
                  </a:extLst>
                </p:cNvPr>
                <p:cNvSpPr/>
                <p:nvPr/>
              </p:nvSpPr>
              <p:spPr>
                <a:xfrm rot="-5400000" flipH="1">
                  <a:off x="2066680" y="2351426"/>
                  <a:ext cx="500082" cy="368091"/>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58" name="Google Shape;3192;p310">
                  <a:extLst>
                    <a:ext uri="{FF2B5EF4-FFF2-40B4-BE49-F238E27FC236}">
                      <a16:creationId xmlns:a16="http://schemas.microsoft.com/office/drawing/2014/main" id="{4877411C-6E08-4847-A14B-9029CC26E31E}"/>
                    </a:ext>
                  </a:extLst>
                </p:cNvPr>
                <p:cNvSpPr txBox="1"/>
                <p:nvPr/>
              </p:nvSpPr>
              <p:spPr>
                <a:xfrm flipH="1">
                  <a:off x="2202960" y="2380924"/>
                  <a:ext cx="227511" cy="309093"/>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 name="Google Shape;3193;p310">
                  <a:extLst>
                    <a:ext uri="{FF2B5EF4-FFF2-40B4-BE49-F238E27FC236}">
                      <a16:creationId xmlns:a16="http://schemas.microsoft.com/office/drawing/2014/main" id="{E7349C0A-7CA3-5647-0CAD-7E3D4C9CB0C2}"/>
                    </a:ext>
                  </a:extLst>
                </p:cNvPr>
                <p:cNvSpPr/>
                <p:nvPr/>
              </p:nvSpPr>
              <p:spPr>
                <a:xfrm rot="-5400000" flipH="1">
                  <a:off x="2066677" y="2719726"/>
                  <a:ext cx="500082" cy="368091"/>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60" name="Google Shape;3194;p310">
                  <a:extLst>
                    <a:ext uri="{FF2B5EF4-FFF2-40B4-BE49-F238E27FC236}">
                      <a16:creationId xmlns:a16="http://schemas.microsoft.com/office/drawing/2014/main" id="{58C8D085-A3AF-488C-ACD5-66977B7C01D1}"/>
                    </a:ext>
                  </a:extLst>
                </p:cNvPr>
                <p:cNvSpPr txBox="1"/>
                <p:nvPr/>
              </p:nvSpPr>
              <p:spPr>
                <a:xfrm flipH="1">
                  <a:off x="2202960" y="2749224"/>
                  <a:ext cx="227511" cy="309093"/>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 name="Google Shape;3195;p310">
                  <a:extLst>
                    <a:ext uri="{FF2B5EF4-FFF2-40B4-BE49-F238E27FC236}">
                      <a16:creationId xmlns:a16="http://schemas.microsoft.com/office/drawing/2014/main" id="{7CCDD24C-8381-0996-AF6E-825807EF4D1D}"/>
                    </a:ext>
                  </a:extLst>
                </p:cNvPr>
                <p:cNvSpPr/>
                <p:nvPr/>
              </p:nvSpPr>
              <p:spPr>
                <a:xfrm rot="-5400000" flipH="1">
                  <a:off x="2066680" y="3088025"/>
                  <a:ext cx="500082" cy="368091"/>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62" name="Google Shape;3196;p310">
                  <a:extLst>
                    <a:ext uri="{FF2B5EF4-FFF2-40B4-BE49-F238E27FC236}">
                      <a16:creationId xmlns:a16="http://schemas.microsoft.com/office/drawing/2014/main" id="{7E04DBF3-6424-80AB-0A99-EBB51C44C6ED}"/>
                    </a:ext>
                  </a:extLst>
                </p:cNvPr>
                <p:cNvSpPr txBox="1"/>
                <p:nvPr/>
              </p:nvSpPr>
              <p:spPr>
                <a:xfrm flipH="1">
                  <a:off x="2202960" y="3117524"/>
                  <a:ext cx="227511" cy="309093"/>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3" name="Google Shape;3197;p310">
                  <a:extLst>
                    <a:ext uri="{FF2B5EF4-FFF2-40B4-BE49-F238E27FC236}">
                      <a16:creationId xmlns:a16="http://schemas.microsoft.com/office/drawing/2014/main" id="{9BAF8F51-8DCA-172D-C100-D4B2F22F61B0}"/>
                    </a:ext>
                  </a:extLst>
                </p:cNvPr>
                <p:cNvSpPr/>
                <p:nvPr/>
              </p:nvSpPr>
              <p:spPr>
                <a:xfrm rot="-5400000" flipH="1">
                  <a:off x="2066682" y="3456325"/>
                  <a:ext cx="500082" cy="368091"/>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64" name="Google Shape;3198;p310">
                  <a:extLst>
                    <a:ext uri="{FF2B5EF4-FFF2-40B4-BE49-F238E27FC236}">
                      <a16:creationId xmlns:a16="http://schemas.microsoft.com/office/drawing/2014/main" id="{D40DD9FA-260C-6252-B94A-86C1D56D78EC}"/>
                    </a:ext>
                  </a:extLst>
                </p:cNvPr>
                <p:cNvSpPr txBox="1"/>
                <p:nvPr/>
              </p:nvSpPr>
              <p:spPr>
                <a:xfrm flipH="1">
                  <a:off x="2202960" y="3485824"/>
                  <a:ext cx="227511" cy="309093"/>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5" name="Google Shape;3199;p310">
                  <a:extLst>
                    <a:ext uri="{FF2B5EF4-FFF2-40B4-BE49-F238E27FC236}">
                      <a16:creationId xmlns:a16="http://schemas.microsoft.com/office/drawing/2014/main" id="{77392077-3F6E-5848-FB1D-A9AAE0357D40}"/>
                    </a:ext>
                  </a:extLst>
                </p:cNvPr>
                <p:cNvSpPr/>
                <p:nvPr/>
              </p:nvSpPr>
              <p:spPr>
                <a:xfrm rot="-5400000" flipH="1">
                  <a:off x="2066683" y="3824625"/>
                  <a:ext cx="500082" cy="368091"/>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66" name="Google Shape;3200;p310">
                  <a:extLst>
                    <a:ext uri="{FF2B5EF4-FFF2-40B4-BE49-F238E27FC236}">
                      <a16:creationId xmlns:a16="http://schemas.microsoft.com/office/drawing/2014/main" id="{06DA2175-39CC-34D4-38A9-2B685F260A88}"/>
                    </a:ext>
                  </a:extLst>
                </p:cNvPr>
                <p:cNvSpPr txBox="1"/>
                <p:nvPr/>
              </p:nvSpPr>
              <p:spPr>
                <a:xfrm flipH="1">
                  <a:off x="2202960" y="3854124"/>
                  <a:ext cx="227511" cy="309093"/>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3" name="Google Shape;3201;p310">
                <a:extLst>
                  <a:ext uri="{FF2B5EF4-FFF2-40B4-BE49-F238E27FC236}">
                    <a16:creationId xmlns:a16="http://schemas.microsoft.com/office/drawing/2014/main" id="{CB6CD30F-A59B-F782-56B4-31C29B6C27AA}"/>
                  </a:ext>
                </a:extLst>
              </p:cNvPr>
              <p:cNvGrpSpPr/>
              <p:nvPr/>
            </p:nvGrpSpPr>
            <p:grpSpPr>
              <a:xfrm>
                <a:off x="2495504" y="1423935"/>
                <a:ext cx="368101" cy="2709878"/>
                <a:chOff x="3577008" y="2945024"/>
                <a:chExt cx="196238" cy="1444663"/>
              </a:xfrm>
            </p:grpSpPr>
            <p:sp>
              <p:nvSpPr>
                <p:cNvPr id="239" name="Google Shape;3202;p310">
                  <a:extLst>
                    <a:ext uri="{FF2B5EF4-FFF2-40B4-BE49-F238E27FC236}">
                      <a16:creationId xmlns:a16="http://schemas.microsoft.com/office/drawing/2014/main" id="{D31B5A26-F884-9188-9977-F3DE55F20FB2}"/>
                    </a:ext>
                  </a:extLst>
                </p:cNvPr>
                <p:cNvSpPr/>
                <p:nvPr/>
              </p:nvSpPr>
              <p:spPr>
                <a:xfrm rot="-5400000" flipH="1">
                  <a:off x="3541826" y="2980206"/>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40" name="Google Shape;3203;p310">
                  <a:extLst>
                    <a:ext uri="{FF2B5EF4-FFF2-40B4-BE49-F238E27FC236}">
                      <a16:creationId xmlns:a16="http://schemas.microsoft.com/office/drawing/2014/main" id="{114DDB55-46AD-0D41-8E23-0FD45AED5A0F}"/>
                    </a:ext>
                  </a:extLst>
                </p:cNvPr>
                <p:cNvSpPr txBox="1"/>
                <p:nvPr/>
              </p:nvSpPr>
              <p:spPr>
                <a:xfrm flipH="1">
                  <a:off x="3614480" y="299592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3204;p310">
                  <a:extLst>
                    <a:ext uri="{FF2B5EF4-FFF2-40B4-BE49-F238E27FC236}">
                      <a16:creationId xmlns:a16="http://schemas.microsoft.com/office/drawing/2014/main" id="{3968EBF8-F251-0DBF-6E28-0E6B689ACD0D}"/>
                    </a:ext>
                  </a:extLst>
                </p:cNvPr>
                <p:cNvSpPr/>
                <p:nvPr/>
              </p:nvSpPr>
              <p:spPr>
                <a:xfrm rot="-5400000" flipH="1">
                  <a:off x="3541826" y="317655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42" name="Google Shape;3205;p310">
                  <a:extLst>
                    <a:ext uri="{FF2B5EF4-FFF2-40B4-BE49-F238E27FC236}">
                      <a16:creationId xmlns:a16="http://schemas.microsoft.com/office/drawing/2014/main" id="{69EC3C14-361A-5937-2DA2-20A41FEBA375}"/>
                    </a:ext>
                  </a:extLst>
                </p:cNvPr>
                <p:cNvSpPr txBox="1"/>
                <p:nvPr/>
              </p:nvSpPr>
              <p:spPr>
                <a:xfrm flipH="1">
                  <a:off x="3614480" y="31922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3206;p310">
                  <a:extLst>
                    <a:ext uri="{FF2B5EF4-FFF2-40B4-BE49-F238E27FC236}">
                      <a16:creationId xmlns:a16="http://schemas.microsoft.com/office/drawing/2014/main" id="{94A35612-7D97-E547-4AC7-33E54B0A6E0C}"/>
                    </a:ext>
                  </a:extLst>
                </p:cNvPr>
                <p:cNvSpPr/>
                <p:nvPr/>
              </p:nvSpPr>
              <p:spPr>
                <a:xfrm rot="-5400000" flipH="1">
                  <a:off x="3541828" y="3372894"/>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44" name="Google Shape;3207;p310">
                  <a:extLst>
                    <a:ext uri="{FF2B5EF4-FFF2-40B4-BE49-F238E27FC236}">
                      <a16:creationId xmlns:a16="http://schemas.microsoft.com/office/drawing/2014/main" id="{8831F07A-968E-B5A0-1B8B-109D353E4A46}"/>
                    </a:ext>
                  </a:extLst>
                </p:cNvPr>
                <p:cNvSpPr txBox="1"/>
                <p:nvPr/>
              </p:nvSpPr>
              <p:spPr>
                <a:xfrm flipH="1">
                  <a:off x="3614480" y="33886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3208;p310">
                  <a:extLst>
                    <a:ext uri="{FF2B5EF4-FFF2-40B4-BE49-F238E27FC236}">
                      <a16:creationId xmlns:a16="http://schemas.microsoft.com/office/drawing/2014/main" id="{1BB3B4F1-EF5C-369F-0D91-1312088590A6}"/>
                    </a:ext>
                  </a:extLst>
                </p:cNvPr>
                <p:cNvSpPr/>
                <p:nvPr/>
              </p:nvSpPr>
              <p:spPr>
                <a:xfrm rot="-5400000" flipH="1">
                  <a:off x="3541826" y="3569239"/>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46" name="Google Shape;3209;p310">
                  <a:extLst>
                    <a:ext uri="{FF2B5EF4-FFF2-40B4-BE49-F238E27FC236}">
                      <a16:creationId xmlns:a16="http://schemas.microsoft.com/office/drawing/2014/main" id="{2B4F5077-982E-2B38-79AC-D83DEF76B16D}"/>
                    </a:ext>
                  </a:extLst>
                </p:cNvPr>
                <p:cNvSpPr txBox="1"/>
                <p:nvPr/>
              </p:nvSpPr>
              <p:spPr>
                <a:xfrm flipH="1">
                  <a:off x="3614480" y="35849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3210;p310">
                  <a:extLst>
                    <a:ext uri="{FF2B5EF4-FFF2-40B4-BE49-F238E27FC236}">
                      <a16:creationId xmlns:a16="http://schemas.microsoft.com/office/drawing/2014/main" id="{17C02580-5760-1F0D-E4BF-7DB03B3A2440}"/>
                    </a:ext>
                  </a:extLst>
                </p:cNvPr>
                <p:cNvSpPr/>
                <p:nvPr/>
              </p:nvSpPr>
              <p:spPr>
                <a:xfrm rot="-5400000" flipH="1">
                  <a:off x="3541828" y="3765582"/>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48" name="Google Shape;3211;p310">
                  <a:extLst>
                    <a:ext uri="{FF2B5EF4-FFF2-40B4-BE49-F238E27FC236}">
                      <a16:creationId xmlns:a16="http://schemas.microsoft.com/office/drawing/2014/main" id="{79152F48-B101-1CEA-45B4-F7359AC3B672}"/>
                    </a:ext>
                  </a:extLst>
                </p:cNvPr>
                <p:cNvSpPr txBox="1"/>
                <p:nvPr/>
              </p:nvSpPr>
              <p:spPr>
                <a:xfrm flipH="1">
                  <a:off x="3614480" y="37813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9" name="Google Shape;3212;p310">
                  <a:extLst>
                    <a:ext uri="{FF2B5EF4-FFF2-40B4-BE49-F238E27FC236}">
                      <a16:creationId xmlns:a16="http://schemas.microsoft.com/office/drawing/2014/main" id="{BA3E8EC4-F252-79E4-719A-033BADD1D1E3}"/>
                    </a:ext>
                  </a:extLst>
                </p:cNvPr>
                <p:cNvSpPr/>
                <p:nvPr/>
              </p:nvSpPr>
              <p:spPr>
                <a:xfrm rot="-5400000" flipH="1">
                  <a:off x="3541828" y="3961927"/>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50" name="Google Shape;3213;p310">
                  <a:extLst>
                    <a:ext uri="{FF2B5EF4-FFF2-40B4-BE49-F238E27FC236}">
                      <a16:creationId xmlns:a16="http://schemas.microsoft.com/office/drawing/2014/main" id="{6C4DA754-2D44-DBDB-82F7-E12CB0D5AE56}"/>
                    </a:ext>
                  </a:extLst>
                </p:cNvPr>
                <p:cNvSpPr txBox="1"/>
                <p:nvPr/>
              </p:nvSpPr>
              <p:spPr>
                <a:xfrm flipH="1">
                  <a:off x="3614480" y="39776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3214;p310">
                  <a:extLst>
                    <a:ext uri="{FF2B5EF4-FFF2-40B4-BE49-F238E27FC236}">
                      <a16:creationId xmlns:a16="http://schemas.microsoft.com/office/drawing/2014/main" id="{06DC9AB7-7478-6D19-5B33-BAAB26CC39A1}"/>
                    </a:ext>
                  </a:extLst>
                </p:cNvPr>
                <p:cNvSpPr/>
                <p:nvPr/>
              </p:nvSpPr>
              <p:spPr>
                <a:xfrm rot="-5400000" flipH="1">
                  <a:off x="3541830" y="415827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52" name="Google Shape;3215;p310">
                  <a:extLst>
                    <a:ext uri="{FF2B5EF4-FFF2-40B4-BE49-F238E27FC236}">
                      <a16:creationId xmlns:a16="http://schemas.microsoft.com/office/drawing/2014/main" id="{EA59DA00-FD29-C757-7469-4AC29E1FB34B}"/>
                    </a:ext>
                  </a:extLst>
                </p:cNvPr>
                <p:cNvSpPr txBox="1"/>
                <p:nvPr/>
              </p:nvSpPr>
              <p:spPr>
                <a:xfrm flipH="1">
                  <a:off x="3614480" y="41739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4" name="Google Shape;3216;p310">
                <a:extLst>
                  <a:ext uri="{FF2B5EF4-FFF2-40B4-BE49-F238E27FC236}">
                    <a16:creationId xmlns:a16="http://schemas.microsoft.com/office/drawing/2014/main" id="{F83873DF-0177-12A3-2DC1-BCC961B385E8}"/>
                  </a:ext>
                </a:extLst>
              </p:cNvPr>
              <p:cNvGrpSpPr/>
              <p:nvPr/>
            </p:nvGrpSpPr>
            <p:grpSpPr>
              <a:xfrm>
                <a:off x="2858337" y="1299037"/>
                <a:ext cx="368101" cy="2709878"/>
                <a:chOff x="3577008" y="2945024"/>
                <a:chExt cx="196238" cy="1444663"/>
              </a:xfrm>
            </p:grpSpPr>
            <p:sp>
              <p:nvSpPr>
                <p:cNvPr id="225" name="Google Shape;3217;p310">
                  <a:extLst>
                    <a:ext uri="{FF2B5EF4-FFF2-40B4-BE49-F238E27FC236}">
                      <a16:creationId xmlns:a16="http://schemas.microsoft.com/office/drawing/2014/main" id="{F62B11EA-8CFA-1580-2364-979EE6859FD8}"/>
                    </a:ext>
                  </a:extLst>
                </p:cNvPr>
                <p:cNvSpPr/>
                <p:nvPr/>
              </p:nvSpPr>
              <p:spPr>
                <a:xfrm rot="-5400000" flipH="1">
                  <a:off x="3541826" y="2980206"/>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26" name="Google Shape;3218;p310">
                  <a:extLst>
                    <a:ext uri="{FF2B5EF4-FFF2-40B4-BE49-F238E27FC236}">
                      <a16:creationId xmlns:a16="http://schemas.microsoft.com/office/drawing/2014/main" id="{ACE5F28A-C587-3F3F-2AB8-CF14AB8D72B0}"/>
                    </a:ext>
                  </a:extLst>
                </p:cNvPr>
                <p:cNvSpPr txBox="1"/>
                <p:nvPr/>
              </p:nvSpPr>
              <p:spPr>
                <a:xfrm flipH="1">
                  <a:off x="3614480" y="299592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3219;p310">
                  <a:extLst>
                    <a:ext uri="{FF2B5EF4-FFF2-40B4-BE49-F238E27FC236}">
                      <a16:creationId xmlns:a16="http://schemas.microsoft.com/office/drawing/2014/main" id="{1319768D-C3A4-9EEF-8603-8569BEA7D5FE}"/>
                    </a:ext>
                  </a:extLst>
                </p:cNvPr>
                <p:cNvSpPr/>
                <p:nvPr/>
              </p:nvSpPr>
              <p:spPr>
                <a:xfrm rot="-5400000" flipH="1">
                  <a:off x="3541826" y="317655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28" name="Google Shape;3220;p310">
                  <a:extLst>
                    <a:ext uri="{FF2B5EF4-FFF2-40B4-BE49-F238E27FC236}">
                      <a16:creationId xmlns:a16="http://schemas.microsoft.com/office/drawing/2014/main" id="{D2169E8E-3DB6-3729-1043-A1E5F39921B5}"/>
                    </a:ext>
                  </a:extLst>
                </p:cNvPr>
                <p:cNvSpPr txBox="1"/>
                <p:nvPr/>
              </p:nvSpPr>
              <p:spPr>
                <a:xfrm flipH="1">
                  <a:off x="3614480" y="31922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3221;p310">
                  <a:extLst>
                    <a:ext uri="{FF2B5EF4-FFF2-40B4-BE49-F238E27FC236}">
                      <a16:creationId xmlns:a16="http://schemas.microsoft.com/office/drawing/2014/main" id="{4B57FB3E-2046-EE53-74DC-497A73653125}"/>
                    </a:ext>
                  </a:extLst>
                </p:cNvPr>
                <p:cNvSpPr/>
                <p:nvPr/>
              </p:nvSpPr>
              <p:spPr>
                <a:xfrm rot="-5400000" flipH="1">
                  <a:off x="3541828" y="3372894"/>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30" name="Google Shape;3222;p310">
                  <a:extLst>
                    <a:ext uri="{FF2B5EF4-FFF2-40B4-BE49-F238E27FC236}">
                      <a16:creationId xmlns:a16="http://schemas.microsoft.com/office/drawing/2014/main" id="{C8BA5EA0-E70B-DCD3-EF6C-E022871E5066}"/>
                    </a:ext>
                  </a:extLst>
                </p:cNvPr>
                <p:cNvSpPr txBox="1"/>
                <p:nvPr/>
              </p:nvSpPr>
              <p:spPr>
                <a:xfrm flipH="1">
                  <a:off x="3614480" y="33886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3223;p310">
                  <a:extLst>
                    <a:ext uri="{FF2B5EF4-FFF2-40B4-BE49-F238E27FC236}">
                      <a16:creationId xmlns:a16="http://schemas.microsoft.com/office/drawing/2014/main" id="{D4B82B42-F420-DB2B-7814-9AA310FA753E}"/>
                    </a:ext>
                  </a:extLst>
                </p:cNvPr>
                <p:cNvSpPr/>
                <p:nvPr/>
              </p:nvSpPr>
              <p:spPr>
                <a:xfrm rot="-5400000" flipH="1">
                  <a:off x="3541826" y="3569239"/>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32" name="Google Shape;3224;p310">
                  <a:extLst>
                    <a:ext uri="{FF2B5EF4-FFF2-40B4-BE49-F238E27FC236}">
                      <a16:creationId xmlns:a16="http://schemas.microsoft.com/office/drawing/2014/main" id="{40A321EB-7ACB-700B-F101-95C3A76897C2}"/>
                    </a:ext>
                  </a:extLst>
                </p:cNvPr>
                <p:cNvSpPr txBox="1"/>
                <p:nvPr/>
              </p:nvSpPr>
              <p:spPr>
                <a:xfrm flipH="1">
                  <a:off x="3614480" y="35849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3225;p310">
                  <a:extLst>
                    <a:ext uri="{FF2B5EF4-FFF2-40B4-BE49-F238E27FC236}">
                      <a16:creationId xmlns:a16="http://schemas.microsoft.com/office/drawing/2014/main" id="{2E25D22E-18C2-2226-48E6-2B5FEF4E22FD}"/>
                    </a:ext>
                  </a:extLst>
                </p:cNvPr>
                <p:cNvSpPr/>
                <p:nvPr/>
              </p:nvSpPr>
              <p:spPr>
                <a:xfrm rot="-5400000" flipH="1">
                  <a:off x="3541828" y="3765582"/>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34" name="Google Shape;3226;p310">
                  <a:extLst>
                    <a:ext uri="{FF2B5EF4-FFF2-40B4-BE49-F238E27FC236}">
                      <a16:creationId xmlns:a16="http://schemas.microsoft.com/office/drawing/2014/main" id="{28089288-EF65-6A70-AD51-79EC2031D2F7}"/>
                    </a:ext>
                  </a:extLst>
                </p:cNvPr>
                <p:cNvSpPr txBox="1"/>
                <p:nvPr/>
              </p:nvSpPr>
              <p:spPr>
                <a:xfrm flipH="1">
                  <a:off x="3614480" y="37813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3227;p310">
                  <a:extLst>
                    <a:ext uri="{FF2B5EF4-FFF2-40B4-BE49-F238E27FC236}">
                      <a16:creationId xmlns:a16="http://schemas.microsoft.com/office/drawing/2014/main" id="{19A72903-2B77-9306-7A27-DF3B8699FBE7}"/>
                    </a:ext>
                  </a:extLst>
                </p:cNvPr>
                <p:cNvSpPr/>
                <p:nvPr/>
              </p:nvSpPr>
              <p:spPr>
                <a:xfrm rot="-5400000" flipH="1">
                  <a:off x="3541828" y="3961927"/>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36" name="Google Shape;3228;p310">
                  <a:extLst>
                    <a:ext uri="{FF2B5EF4-FFF2-40B4-BE49-F238E27FC236}">
                      <a16:creationId xmlns:a16="http://schemas.microsoft.com/office/drawing/2014/main" id="{AF1A494C-3A5A-4E8D-B27D-F4C33A9830B9}"/>
                    </a:ext>
                  </a:extLst>
                </p:cNvPr>
                <p:cNvSpPr txBox="1"/>
                <p:nvPr/>
              </p:nvSpPr>
              <p:spPr>
                <a:xfrm flipH="1">
                  <a:off x="3614480" y="39776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 name="Google Shape;3229;p310">
                  <a:extLst>
                    <a:ext uri="{FF2B5EF4-FFF2-40B4-BE49-F238E27FC236}">
                      <a16:creationId xmlns:a16="http://schemas.microsoft.com/office/drawing/2014/main" id="{A1E62B37-07AD-1E4E-F019-CDEFD951FF31}"/>
                    </a:ext>
                  </a:extLst>
                </p:cNvPr>
                <p:cNvSpPr/>
                <p:nvPr/>
              </p:nvSpPr>
              <p:spPr>
                <a:xfrm rot="-5400000" flipH="1">
                  <a:off x="3541830" y="415827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38" name="Google Shape;3230;p310">
                  <a:extLst>
                    <a:ext uri="{FF2B5EF4-FFF2-40B4-BE49-F238E27FC236}">
                      <a16:creationId xmlns:a16="http://schemas.microsoft.com/office/drawing/2014/main" id="{F33EB702-1096-D321-6440-4D613AAAF32D}"/>
                    </a:ext>
                  </a:extLst>
                </p:cNvPr>
                <p:cNvSpPr txBox="1"/>
                <p:nvPr/>
              </p:nvSpPr>
              <p:spPr>
                <a:xfrm flipH="1">
                  <a:off x="3614480" y="41739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5" name="Google Shape;3231;p310">
                <a:extLst>
                  <a:ext uri="{FF2B5EF4-FFF2-40B4-BE49-F238E27FC236}">
                    <a16:creationId xmlns:a16="http://schemas.microsoft.com/office/drawing/2014/main" id="{E9248AF1-5CA9-253D-8D6C-F175BFA11273}"/>
                  </a:ext>
                </a:extLst>
              </p:cNvPr>
              <p:cNvGrpSpPr/>
              <p:nvPr/>
            </p:nvGrpSpPr>
            <p:grpSpPr>
              <a:xfrm>
                <a:off x="3221170" y="1174139"/>
                <a:ext cx="368101" cy="2709878"/>
                <a:chOff x="3577008" y="2945024"/>
                <a:chExt cx="196238" cy="1444663"/>
              </a:xfrm>
            </p:grpSpPr>
            <p:sp>
              <p:nvSpPr>
                <p:cNvPr id="211" name="Google Shape;3232;p310">
                  <a:extLst>
                    <a:ext uri="{FF2B5EF4-FFF2-40B4-BE49-F238E27FC236}">
                      <a16:creationId xmlns:a16="http://schemas.microsoft.com/office/drawing/2014/main" id="{FCEBF519-B742-BC40-0004-4E7E5525A4C9}"/>
                    </a:ext>
                  </a:extLst>
                </p:cNvPr>
                <p:cNvSpPr/>
                <p:nvPr/>
              </p:nvSpPr>
              <p:spPr>
                <a:xfrm rot="-5400000" flipH="1">
                  <a:off x="3541826" y="2980206"/>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12" name="Google Shape;3233;p310">
                  <a:extLst>
                    <a:ext uri="{FF2B5EF4-FFF2-40B4-BE49-F238E27FC236}">
                      <a16:creationId xmlns:a16="http://schemas.microsoft.com/office/drawing/2014/main" id="{4BEB0C8E-00F6-35AD-86FB-041F38609260}"/>
                    </a:ext>
                  </a:extLst>
                </p:cNvPr>
                <p:cNvSpPr txBox="1"/>
                <p:nvPr/>
              </p:nvSpPr>
              <p:spPr>
                <a:xfrm flipH="1">
                  <a:off x="3614480" y="299592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3234;p310">
                  <a:extLst>
                    <a:ext uri="{FF2B5EF4-FFF2-40B4-BE49-F238E27FC236}">
                      <a16:creationId xmlns:a16="http://schemas.microsoft.com/office/drawing/2014/main" id="{7014E413-2CA3-C8B1-CD6C-C972045B375E}"/>
                    </a:ext>
                  </a:extLst>
                </p:cNvPr>
                <p:cNvSpPr/>
                <p:nvPr/>
              </p:nvSpPr>
              <p:spPr>
                <a:xfrm rot="-5400000" flipH="1">
                  <a:off x="3541826" y="317655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14" name="Google Shape;3235;p310">
                  <a:extLst>
                    <a:ext uri="{FF2B5EF4-FFF2-40B4-BE49-F238E27FC236}">
                      <a16:creationId xmlns:a16="http://schemas.microsoft.com/office/drawing/2014/main" id="{81582383-86F2-7EE2-238C-7067BB13DF9A}"/>
                    </a:ext>
                  </a:extLst>
                </p:cNvPr>
                <p:cNvSpPr txBox="1"/>
                <p:nvPr/>
              </p:nvSpPr>
              <p:spPr>
                <a:xfrm flipH="1">
                  <a:off x="3614480" y="31922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dirty="0">
                      <a:ln>
                        <a:noFill/>
                      </a:ln>
                      <a:solidFill>
                        <a:srgbClr val="FFFFFF"/>
                      </a:solidFill>
                      <a:effectLst/>
                      <a:uLnTx/>
                      <a:uFillTx/>
                      <a:latin typeface="Trebuchet MS"/>
                      <a:ea typeface="Trebuchet MS"/>
                      <a:cs typeface="Trebuchet MS"/>
                      <a:sym typeface="Trebuchet MS"/>
                    </a:rPr>
                    <a:t>1</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15" name="Google Shape;3236;p310">
                  <a:extLst>
                    <a:ext uri="{FF2B5EF4-FFF2-40B4-BE49-F238E27FC236}">
                      <a16:creationId xmlns:a16="http://schemas.microsoft.com/office/drawing/2014/main" id="{A53AFE68-A5BD-3694-53C5-348173DD81A3}"/>
                    </a:ext>
                  </a:extLst>
                </p:cNvPr>
                <p:cNvSpPr/>
                <p:nvPr/>
              </p:nvSpPr>
              <p:spPr>
                <a:xfrm rot="-5400000" flipH="1">
                  <a:off x="3541828" y="3372894"/>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16" name="Google Shape;3237;p310">
                  <a:extLst>
                    <a:ext uri="{FF2B5EF4-FFF2-40B4-BE49-F238E27FC236}">
                      <a16:creationId xmlns:a16="http://schemas.microsoft.com/office/drawing/2014/main" id="{9EE3DBEB-7FD2-BEEF-982E-49629BA6B528}"/>
                    </a:ext>
                  </a:extLst>
                </p:cNvPr>
                <p:cNvSpPr txBox="1"/>
                <p:nvPr/>
              </p:nvSpPr>
              <p:spPr>
                <a:xfrm flipH="1">
                  <a:off x="3614480" y="33886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3238;p310">
                  <a:extLst>
                    <a:ext uri="{FF2B5EF4-FFF2-40B4-BE49-F238E27FC236}">
                      <a16:creationId xmlns:a16="http://schemas.microsoft.com/office/drawing/2014/main" id="{4CBF7DC0-565F-7136-EF1C-9E127D40BBFE}"/>
                    </a:ext>
                  </a:extLst>
                </p:cNvPr>
                <p:cNvSpPr/>
                <p:nvPr/>
              </p:nvSpPr>
              <p:spPr>
                <a:xfrm rot="-5400000" flipH="1">
                  <a:off x="3541826" y="3569239"/>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18" name="Google Shape;3239;p310">
                  <a:extLst>
                    <a:ext uri="{FF2B5EF4-FFF2-40B4-BE49-F238E27FC236}">
                      <a16:creationId xmlns:a16="http://schemas.microsoft.com/office/drawing/2014/main" id="{162ACEF2-98AE-0E28-2796-60FF8ECF17D4}"/>
                    </a:ext>
                  </a:extLst>
                </p:cNvPr>
                <p:cNvSpPr txBox="1"/>
                <p:nvPr/>
              </p:nvSpPr>
              <p:spPr>
                <a:xfrm flipH="1">
                  <a:off x="3614480" y="35849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3240;p310">
                  <a:extLst>
                    <a:ext uri="{FF2B5EF4-FFF2-40B4-BE49-F238E27FC236}">
                      <a16:creationId xmlns:a16="http://schemas.microsoft.com/office/drawing/2014/main" id="{194B8BFF-1C3E-80FA-F14C-E9AF0A393591}"/>
                    </a:ext>
                  </a:extLst>
                </p:cNvPr>
                <p:cNvSpPr/>
                <p:nvPr/>
              </p:nvSpPr>
              <p:spPr>
                <a:xfrm rot="-5400000" flipH="1">
                  <a:off x="3541828" y="3765582"/>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20" name="Google Shape;3241;p310">
                  <a:extLst>
                    <a:ext uri="{FF2B5EF4-FFF2-40B4-BE49-F238E27FC236}">
                      <a16:creationId xmlns:a16="http://schemas.microsoft.com/office/drawing/2014/main" id="{A2916D79-DABE-E94A-459E-1EED89B61607}"/>
                    </a:ext>
                  </a:extLst>
                </p:cNvPr>
                <p:cNvSpPr txBox="1"/>
                <p:nvPr/>
              </p:nvSpPr>
              <p:spPr>
                <a:xfrm flipH="1">
                  <a:off x="3614480" y="37813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3242;p310">
                  <a:extLst>
                    <a:ext uri="{FF2B5EF4-FFF2-40B4-BE49-F238E27FC236}">
                      <a16:creationId xmlns:a16="http://schemas.microsoft.com/office/drawing/2014/main" id="{1BD62BE9-82D6-EA0B-9682-A0E9547C4093}"/>
                    </a:ext>
                  </a:extLst>
                </p:cNvPr>
                <p:cNvSpPr/>
                <p:nvPr/>
              </p:nvSpPr>
              <p:spPr>
                <a:xfrm rot="-5400000" flipH="1">
                  <a:off x="3541828" y="3961927"/>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22" name="Google Shape;3243;p310">
                  <a:extLst>
                    <a:ext uri="{FF2B5EF4-FFF2-40B4-BE49-F238E27FC236}">
                      <a16:creationId xmlns:a16="http://schemas.microsoft.com/office/drawing/2014/main" id="{1C5371B1-974E-3E11-0051-63853673921C}"/>
                    </a:ext>
                  </a:extLst>
                </p:cNvPr>
                <p:cNvSpPr txBox="1"/>
                <p:nvPr/>
              </p:nvSpPr>
              <p:spPr>
                <a:xfrm flipH="1">
                  <a:off x="3614480" y="39776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3244;p310">
                  <a:extLst>
                    <a:ext uri="{FF2B5EF4-FFF2-40B4-BE49-F238E27FC236}">
                      <a16:creationId xmlns:a16="http://schemas.microsoft.com/office/drawing/2014/main" id="{832D6BBF-F7B5-2B18-2116-322346BEB4DE}"/>
                    </a:ext>
                  </a:extLst>
                </p:cNvPr>
                <p:cNvSpPr/>
                <p:nvPr/>
              </p:nvSpPr>
              <p:spPr>
                <a:xfrm rot="-5400000" flipH="1">
                  <a:off x="3541830" y="415827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24" name="Google Shape;3245;p310">
                  <a:extLst>
                    <a:ext uri="{FF2B5EF4-FFF2-40B4-BE49-F238E27FC236}">
                      <a16:creationId xmlns:a16="http://schemas.microsoft.com/office/drawing/2014/main" id="{ABA26BAE-1079-4EFC-9808-F559861ADAA8}"/>
                    </a:ext>
                  </a:extLst>
                </p:cNvPr>
                <p:cNvSpPr txBox="1"/>
                <p:nvPr/>
              </p:nvSpPr>
              <p:spPr>
                <a:xfrm flipH="1">
                  <a:off x="3614480" y="41739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6" name="Google Shape;3246;p310">
                <a:extLst>
                  <a:ext uri="{FF2B5EF4-FFF2-40B4-BE49-F238E27FC236}">
                    <a16:creationId xmlns:a16="http://schemas.microsoft.com/office/drawing/2014/main" id="{2B549F29-E156-EDD9-B479-F6306C0ED48F}"/>
                  </a:ext>
                </a:extLst>
              </p:cNvPr>
              <p:cNvGrpSpPr/>
              <p:nvPr/>
            </p:nvGrpSpPr>
            <p:grpSpPr>
              <a:xfrm>
                <a:off x="3584003" y="1049240"/>
                <a:ext cx="368101" cy="2709878"/>
                <a:chOff x="3577008" y="2945024"/>
                <a:chExt cx="196238" cy="1444663"/>
              </a:xfrm>
            </p:grpSpPr>
            <p:sp>
              <p:nvSpPr>
                <p:cNvPr id="197" name="Google Shape;3247;p310">
                  <a:extLst>
                    <a:ext uri="{FF2B5EF4-FFF2-40B4-BE49-F238E27FC236}">
                      <a16:creationId xmlns:a16="http://schemas.microsoft.com/office/drawing/2014/main" id="{CDB6754D-4BB5-1174-FAA1-95E9278E9E21}"/>
                    </a:ext>
                  </a:extLst>
                </p:cNvPr>
                <p:cNvSpPr/>
                <p:nvPr/>
              </p:nvSpPr>
              <p:spPr>
                <a:xfrm rot="-5400000" flipH="1">
                  <a:off x="3541826" y="2980206"/>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98" name="Google Shape;3248;p310">
                  <a:extLst>
                    <a:ext uri="{FF2B5EF4-FFF2-40B4-BE49-F238E27FC236}">
                      <a16:creationId xmlns:a16="http://schemas.microsoft.com/office/drawing/2014/main" id="{B1B6FD5C-1B9D-CC32-0CEE-6F8C4614D6DF}"/>
                    </a:ext>
                  </a:extLst>
                </p:cNvPr>
                <p:cNvSpPr txBox="1"/>
                <p:nvPr/>
              </p:nvSpPr>
              <p:spPr>
                <a:xfrm flipH="1">
                  <a:off x="3614480" y="299592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3249;p310">
                  <a:extLst>
                    <a:ext uri="{FF2B5EF4-FFF2-40B4-BE49-F238E27FC236}">
                      <a16:creationId xmlns:a16="http://schemas.microsoft.com/office/drawing/2014/main" id="{73E12A47-56B9-8DE3-0BE9-14BCF165FFF1}"/>
                    </a:ext>
                  </a:extLst>
                </p:cNvPr>
                <p:cNvSpPr/>
                <p:nvPr/>
              </p:nvSpPr>
              <p:spPr>
                <a:xfrm rot="-5400000" flipH="1">
                  <a:off x="3541826" y="317655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0" name="Google Shape;3250;p310">
                  <a:extLst>
                    <a:ext uri="{FF2B5EF4-FFF2-40B4-BE49-F238E27FC236}">
                      <a16:creationId xmlns:a16="http://schemas.microsoft.com/office/drawing/2014/main" id="{80C7C16A-8846-5599-2A8C-6E77DD08AC98}"/>
                    </a:ext>
                  </a:extLst>
                </p:cNvPr>
                <p:cNvSpPr txBox="1"/>
                <p:nvPr/>
              </p:nvSpPr>
              <p:spPr>
                <a:xfrm flipH="1">
                  <a:off x="3614480" y="31922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3251;p310">
                  <a:extLst>
                    <a:ext uri="{FF2B5EF4-FFF2-40B4-BE49-F238E27FC236}">
                      <a16:creationId xmlns:a16="http://schemas.microsoft.com/office/drawing/2014/main" id="{36EF26C7-8027-B324-0E15-6206D771B116}"/>
                    </a:ext>
                  </a:extLst>
                </p:cNvPr>
                <p:cNvSpPr/>
                <p:nvPr/>
              </p:nvSpPr>
              <p:spPr>
                <a:xfrm rot="-5400000" flipH="1">
                  <a:off x="3541828" y="3372894"/>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2" name="Google Shape;3252;p310">
                  <a:extLst>
                    <a:ext uri="{FF2B5EF4-FFF2-40B4-BE49-F238E27FC236}">
                      <a16:creationId xmlns:a16="http://schemas.microsoft.com/office/drawing/2014/main" id="{110074E2-A109-8117-6EE1-2FF775E38269}"/>
                    </a:ext>
                  </a:extLst>
                </p:cNvPr>
                <p:cNvSpPr txBox="1"/>
                <p:nvPr/>
              </p:nvSpPr>
              <p:spPr>
                <a:xfrm flipH="1">
                  <a:off x="3614480" y="33886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3253;p310">
                  <a:extLst>
                    <a:ext uri="{FF2B5EF4-FFF2-40B4-BE49-F238E27FC236}">
                      <a16:creationId xmlns:a16="http://schemas.microsoft.com/office/drawing/2014/main" id="{D32E49D0-C2D6-31F6-49B2-9907AAB4B9DE}"/>
                    </a:ext>
                  </a:extLst>
                </p:cNvPr>
                <p:cNvSpPr/>
                <p:nvPr/>
              </p:nvSpPr>
              <p:spPr>
                <a:xfrm rot="-5400000" flipH="1">
                  <a:off x="3541826" y="3569239"/>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4" name="Google Shape;3254;p310">
                  <a:extLst>
                    <a:ext uri="{FF2B5EF4-FFF2-40B4-BE49-F238E27FC236}">
                      <a16:creationId xmlns:a16="http://schemas.microsoft.com/office/drawing/2014/main" id="{8FFB2C20-EEEF-E6E5-0BE1-486CDA58E7DE}"/>
                    </a:ext>
                  </a:extLst>
                </p:cNvPr>
                <p:cNvSpPr txBox="1"/>
                <p:nvPr/>
              </p:nvSpPr>
              <p:spPr>
                <a:xfrm flipH="1">
                  <a:off x="3614480" y="35849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3255;p310">
                  <a:extLst>
                    <a:ext uri="{FF2B5EF4-FFF2-40B4-BE49-F238E27FC236}">
                      <a16:creationId xmlns:a16="http://schemas.microsoft.com/office/drawing/2014/main" id="{2820000C-7868-DB25-6655-D9E42BA68246}"/>
                    </a:ext>
                  </a:extLst>
                </p:cNvPr>
                <p:cNvSpPr/>
                <p:nvPr/>
              </p:nvSpPr>
              <p:spPr>
                <a:xfrm rot="-5400000" flipH="1">
                  <a:off x="3541828" y="3765582"/>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6" name="Google Shape;3256;p310">
                  <a:extLst>
                    <a:ext uri="{FF2B5EF4-FFF2-40B4-BE49-F238E27FC236}">
                      <a16:creationId xmlns:a16="http://schemas.microsoft.com/office/drawing/2014/main" id="{C539AB6D-C8A2-1D5D-FA9A-F49DF3DA5486}"/>
                    </a:ext>
                  </a:extLst>
                </p:cNvPr>
                <p:cNvSpPr txBox="1"/>
                <p:nvPr/>
              </p:nvSpPr>
              <p:spPr>
                <a:xfrm flipH="1">
                  <a:off x="3614480" y="37813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3257;p310">
                  <a:extLst>
                    <a:ext uri="{FF2B5EF4-FFF2-40B4-BE49-F238E27FC236}">
                      <a16:creationId xmlns:a16="http://schemas.microsoft.com/office/drawing/2014/main" id="{6E3FA35A-825B-ADD9-D0CB-51771DFB1ECB}"/>
                    </a:ext>
                  </a:extLst>
                </p:cNvPr>
                <p:cNvSpPr/>
                <p:nvPr/>
              </p:nvSpPr>
              <p:spPr>
                <a:xfrm rot="-5400000" flipH="1">
                  <a:off x="3541828" y="3961927"/>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8" name="Google Shape;3258;p310">
                  <a:extLst>
                    <a:ext uri="{FF2B5EF4-FFF2-40B4-BE49-F238E27FC236}">
                      <a16:creationId xmlns:a16="http://schemas.microsoft.com/office/drawing/2014/main" id="{46053A59-F7B9-E537-6105-F5854F55878D}"/>
                    </a:ext>
                  </a:extLst>
                </p:cNvPr>
                <p:cNvSpPr txBox="1"/>
                <p:nvPr/>
              </p:nvSpPr>
              <p:spPr>
                <a:xfrm flipH="1">
                  <a:off x="3614480" y="39776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3259;p310">
                  <a:extLst>
                    <a:ext uri="{FF2B5EF4-FFF2-40B4-BE49-F238E27FC236}">
                      <a16:creationId xmlns:a16="http://schemas.microsoft.com/office/drawing/2014/main" id="{A128CCDF-CE30-47A6-B3F1-B1734DF36DBA}"/>
                    </a:ext>
                  </a:extLst>
                </p:cNvPr>
                <p:cNvSpPr/>
                <p:nvPr/>
              </p:nvSpPr>
              <p:spPr>
                <a:xfrm rot="-5400000" flipH="1">
                  <a:off x="3541830" y="415827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10" name="Google Shape;3260;p310">
                  <a:extLst>
                    <a:ext uri="{FF2B5EF4-FFF2-40B4-BE49-F238E27FC236}">
                      <a16:creationId xmlns:a16="http://schemas.microsoft.com/office/drawing/2014/main" id="{21F2AFC8-EF80-0084-8B9D-A448143ECF97}"/>
                    </a:ext>
                  </a:extLst>
                </p:cNvPr>
                <p:cNvSpPr txBox="1"/>
                <p:nvPr/>
              </p:nvSpPr>
              <p:spPr>
                <a:xfrm flipH="1">
                  <a:off x="3614480" y="41739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7" name="Google Shape;3261;p310">
                <a:extLst>
                  <a:ext uri="{FF2B5EF4-FFF2-40B4-BE49-F238E27FC236}">
                    <a16:creationId xmlns:a16="http://schemas.microsoft.com/office/drawing/2014/main" id="{FEE0184A-A88C-6765-3922-5B555AE2CA19}"/>
                  </a:ext>
                </a:extLst>
              </p:cNvPr>
              <p:cNvGrpSpPr/>
              <p:nvPr/>
            </p:nvGrpSpPr>
            <p:grpSpPr>
              <a:xfrm>
                <a:off x="3946836" y="924342"/>
                <a:ext cx="368101" cy="2709878"/>
                <a:chOff x="3577008" y="2945024"/>
                <a:chExt cx="196238" cy="1444663"/>
              </a:xfrm>
            </p:grpSpPr>
            <p:sp>
              <p:nvSpPr>
                <p:cNvPr id="183" name="Google Shape;3262;p310">
                  <a:extLst>
                    <a:ext uri="{FF2B5EF4-FFF2-40B4-BE49-F238E27FC236}">
                      <a16:creationId xmlns:a16="http://schemas.microsoft.com/office/drawing/2014/main" id="{F27289F3-377E-E1D5-A5E6-FAF45C040E23}"/>
                    </a:ext>
                  </a:extLst>
                </p:cNvPr>
                <p:cNvSpPr/>
                <p:nvPr/>
              </p:nvSpPr>
              <p:spPr>
                <a:xfrm rot="-5400000" flipH="1">
                  <a:off x="3541826" y="2980206"/>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84" name="Google Shape;3263;p310">
                  <a:extLst>
                    <a:ext uri="{FF2B5EF4-FFF2-40B4-BE49-F238E27FC236}">
                      <a16:creationId xmlns:a16="http://schemas.microsoft.com/office/drawing/2014/main" id="{369DF795-755A-B47E-8F89-3431EBA9F2A6}"/>
                    </a:ext>
                  </a:extLst>
                </p:cNvPr>
                <p:cNvSpPr txBox="1"/>
                <p:nvPr/>
              </p:nvSpPr>
              <p:spPr>
                <a:xfrm flipH="1">
                  <a:off x="3614480" y="299592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3264;p310">
                  <a:extLst>
                    <a:ext uri="{FF2B5EF4-FFF2-40B4-BE49-F238E27FC236}">
                      <a16:creationId xmlns:a16="http://schemas.microsoft.com/office/drawing/2014/main" id="{0C261887-7B7A-ED78-5BCD-ADD051A6903A}"/>
                    </a:ext>
                  </a:extLst>
                </p:cNvPr>
                <p:cNvSpPr/>
                <p:nvPr/>
              </p:nvSpPr>
              <p:spPr>
                <a:xfrm rot="-5400000" flipH="1">
                  <a:off x="3541826" y="317655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86" name="Google Shape;3265;p310">
                  <a:extLst>
                    <a:ext uri="{FF2B5EF4-FFF2-40B4-BE49-F238E27FC236}">
                      <a16:creationId xmlns:a16="http://schemas.microsoft.com/office/drawing/2014/main" id="{8B512858-D63B-72FD-DB0C-441079E062EC}"/>
                    </a:ext>
                  </a:extLst>
                </p:cNvPr>
                <p:cNvSpPr txBox="1"/>
                <p:nvPr/>
              </p:nvSpPr>
              <p:spPr>
                <a:xfrm flipH="1">
                  <a:off x="3614480" y="31922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3266;p310">
                  <a:extLst>
                    <a:ext uri="{FF2B5EF4-FFF2-40B4-BE49-F238E27FC236}">
                      <a16:creationId xmlns:a16="http://schemas.microsoft.com/office/drawing/2014/main" id="{C570CCA0-B4EB-425F-D001-F5CEF411072A}"/>
                    </a:ext>
                  </a:extLst>
                </p:cNvPr>
                <p:cNvSpPr/>
                <p:nvPr/>
              </p:nvSpPr>
              <p:spPr>
                <a:xfrm rot="-5400000" flipH="1">
                  <a:off x="3541828" y="3372894"/>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88" name="Google Shape;3267;p310">
                  <a:extLst>
                    <a:ext uri="{FF2B5EF4-FFF2-40B4-BE49-F238E27FC236}">
                      <a16:creationId xmlns:a16="http://schemas.microsoft.com/office/drawing/2014/main" id="{84D798AC-265E-B053-2CD6-5A620C3CDA5F}"/>
                    </a:ext>
                  </a:extLst>
                </p:cNvPr>
                <p:cNvSpPr txBox="1"/>
                <p:nvPr/>
              </p:nvSpPr>
              <p:spPr>
                <a:xfrm flipH="1">
                  <a:off x="3614480" y="33886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3268;p310">
                  <a:extLst>
                    <a:ext uri="{FF2B5EF4-FFF2-40B4-BE49-F238E27FC236}">
                      <a16:creationId xmlns:a16="http://schemas.microsoft.com/office/drawing/2014/main" id="{2B724E58-B453-51AD-FA96-E2F94EF9B244}"/>
                    </a:ext>
                  </a:extLst>
                </p:cNvPr>
                <p:cNvSpPr/>
                <p:nvPr/>
              </p:nvSpPr>
              <p:spPr>
                <a:xfrm rot="-5400000" flipH="1">
                  <a:off x="3541826" y="3569239"/>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90" name="Google Shape;3269;p310">
                  <a:extLst>
                    <a:ext uri="{FF2B5EF4-FFF2-40B4-BE49-F238E27FC236}">
                      <a16:creationId xmlns:a16="http://schemas.microsoft.com/office/drawing/2014/main" id="{861E0617-C083-40A8-8ABD-405A37B60FB2}"/>
                    </a:ext>
                  </a:extLst>
                </p:cNvPr>
                <p:cNvSpPr txBox="1"/>
                <p:nvPr/>
              </p:nvSpPr>
              <p:spPr>
                <a:xfrm flipH="1">
                  <a:off x="3614480" y="35849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3270;p310">
                  <a:extLst>
                    <a:ext uri="{FF2B5EF4-FFF2-40B4-BE49-F238E27FC236}">
                      <a16:creationId xmlns:a16="http://schemas.microsoft.com/office/drawing/2014/main" id="{D11459F7-E23B-E636-3604-5AF114A3179F}"/>
                    </a:ext>
                  </a:extLst>
                </p:cNvPr>
                <p:cNvSpPr/>
                <p:nvPr/>
              </p:nvSpPr>
              <p:spPr>
                <a:xfrm rot="-5400000" flipH="1">
                  <a:off x="3541828" y="3765582"/>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92" name="Google Shape;3271;p310">
                  <a:extLst>
                    <a:ext uri="{FF2B5EF4-FFF2-40B4-BE49-F238E27FC236}">
                      <a16:creationId xmlns:a16="http://schemas.microsoft.com/office/drawing/2014/main" id="{44DA42C2-A36B-382C-98EF-AF239FDC9FE3}"/>
                    </a:ext>
                  </a:extLst>
                </p:cNvPr>
                <p:cNvSpPr txBox="1"/>
                <p:nvPr/>
              </p:nvSpPr>
              <p:spPr>
                <a:xfrm flipH="1">
                  <a:off x="3614480" y="37813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3272;p310">
                  <a:extLst>
                    <a:ext uri="{FF2B5EF4-FFF2-40B4-BE49-F238E27FC236}">
                      <a16:creationId xmlns:a16="http://schemas.microsoft.com/office/drawing/2014/main" id="{7F233AAD-5D57-D345-E241-74071B11EFE1}"/>
                    </a:ext>
                  </a:extLst>
                </p:cNvPr>
                <p:cNvSpPr/>
                <p:nvPr/>
              </p:nvSpPr>
              <p:spPr>
                <a:xfrm rot="-5400000" flipH="1">
                  <a:off x="3541828" y="3961927"/>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94" name="Google Shape;3273;p310">
                  <a:extLst>
                    <a:ext uri="{FF2B5EF4-FFF2-40B4-BE49-F238E27FC236}">
                      <a16:creationId xmlns:a16="http://schemas.microsoft.com/office/drawing/2014/main" id="{6741D13C-F4AF-E0EE-4969-77EB92BD57E1}"/>
                    </a:ext>
                  </a:extLst>
                </p:cNvPr>
                <p:cNvSpPr txBox="1"/>
                <p:nvPr/>
              </p:nvSpPr>
              <p:spPr>
                <a:xfrm flipH="1">
                  <a:off x="3614480" y="39776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3274;p310">
                  <a:extLst>
                    <a:ext uri="{FF2B5EF4-FFF2-40B4-BE49-F238E27FC236}">
                      <a16:creationId xmlns:a16="http://schemas.microsoft.com/office/drawing/2014/main" id="{CCB37C47-A0D8-06B6-F49A-EB4FE7EBF695}"/>
                    </a:ext>
                  </a:extLst>
                </p:cNvPr>
                <p:cNvSpPr/>
                <p:nvPr/>
              </p:nvSpPr>
              <p:spPr>
                <a:xfrm rot="-5400000" flipH="1">
                  <a:off x="3541830" y="415827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96" name="Google Shape;3275;p310">
                  <a:extLst>
                    <a:ext uri="{FF2B5EF4-FFF2-40B4-BE49-F238E27FC236}">
                      <a16:creationId xmlns:a16="http://schemas.microsoft.com/office/drawing/2014/main" id="{64F22DE9-F6D6-0A24-E93F-3227EA8964C8}"/>
                    </a:ext>
                  </a:extLst>
                </p:cNvPr>
                <p:cNvSpPr txBox="1"/>
                <p:nvPr/>
              </p:nvSpPr>
              <p:spPr>
                <a:xfrm flipH="1">
                  <a:off x="3614480" y="41739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8" name="Google Shape;3276;p310">
                <a:extLst>
                  <a:ext uri="{FF2B5EF4-FFF2-40B4-BE49-F238E27FC236}">
                    <a16:creationId xmlns:a16="http://schemas.microsoft.com/office/drawing/2014/main" id="{F456E564-E396-5919-AB71-C389F686B2F2}"/>
                  </a:ext>
                </a:extLst>
              </p:cNvPr>
              <p:cNvGrpSpPr/>
              <p:nvPr/>
            </p:nvGrpSpPr>
            <p:grpSpPr>
              <a:xfrm>
                <a:off x="4309667" y="799444"/>
                <a:ext cx="368101" cy="2709878"/>
                <a:chOff x="3577008" y="2945024"/>
                <a:chExt cx="196238" cy="1444663"/>
              </a:xfrm>
            </p:grpSpPr>
            <p:sp>
              <p:nvSpPr>
                <p:cNvPr id="169" name="Google Shape;3277;p310">
                  <a:extLst>
                    <a:ext uri="{FF2B5EF4-FFF2-40B4-BE49-F238E27FC236}">
                      <a16:creationId xmlns:a16="http://schemas.microsoft.com/office/drawing/2014/main" id="{55BB41AE-DDCA-F978-9C28-7A1166DAABAD}"/>
                    </a:ext>
                  </a:extLst>
                </p:cNvPr>
                <p:cNvSpPr/>
                <p:nvPr/>
              </p:nvSpPr>
              <p:spPr>
                <a:xfrm rot="-5400000" flipH="1">
                  <a:off x="3541826" y="2980206"/>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70" name="Google Shape;3278;p310">
                  <a:extLst>
                    <a:ext uri="{FF2B5EF4-FFF2-40B4-BE49-F238E27FC236}">
                      <a16:creationId xmlns:a16="http://schemas.microsoft.com/office/drawing/2014/main" id="{01B45F0F-A4C5-A88F-9E03-6EEC89C785FA}"/>
                    </a:ext>
                  </a:extLst>
                </p:cNvPr>
                <p:cNvSpPr txBox="1"/>
                <p:nvPr/>
              </p:nvSpPr>
              <p:spPr>
                <a:xfrm flipH="1">
                  <a:off x="3614480" y="299592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3279;p310">
                  <a:extLst>
                    <a:ext uri="{FF2B5EF4-FFF2-40B4-BE49-F238E27FC236}">
                      <a16:creationId xmlns:a16="http://schemas.microsoft.com/office/drawing/2014/main" id="{CB3C7949-CFD7-3CCA-9118-E04FBB16B78F}"/>
                    </a:ext>
                  </a:extLst>
                </p:cNvPr>
                <p:cNvSpPr/>
                <p:nvPr/>
              </p:nvSpPr>
              <p:spPr>
                <a:xfrm rot="-5400000" flipH="1">
                  <a:off x="3541826" y="317655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72" name="Google Shape;3280;p310">
                  <a:extLst>
                    <a:ext uri="{FF2B5EF4-FFF2-40B4-BE49-F238E27FC236}">
                      <a16:creationId xmlns:a16="http://schemas.microsoft.com/office/drawing/2014/main" id="{63F8B7A9-6A52-273A-F2FA-11301D3B9D3E}"/>
                    </a:ext>
                  </a:extLst>
                </p:cNvPr>
                <p:cNvSpPr txBox="1"/>
                <p:nvPr/>
              </p:nvSpPr>
              <p:spPr>
                <a:xfrm flipH="1">
                  <a:off x="3614480" y="31922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3281;p310">
                  <a:extLst>
                    <a:ext uri="{FF2B5EF4-FFF2-40B4-BE49-F238E27FC236}">
                      <a16:creationId xmlns:a16="http://schemas.microsoft.com/office/drawing/2014/main" id="{0BD26F4F-765F-710B-A8B5-F7015D59F03C}"/>
                    </a:ext>
                  </a:extLst>
                </p:cNvPr>
                <p:cNvSpPr/>
                <p:nvPr/>
              </p:nvSpPr>
              <p:spPr>
                <a:xfrm rot="-5400000" flipH="1">
                  <a:off x="3541828" y="3372894"/>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74" name="Google Shape;3282;p310">
                  <a:extLst>
                    <a:ext uri="{FF2B5EF4-FFF2-40B4-BE49-F238E27FC236}">
                      <a16:creationId xmlns:a16="http://schemas.microsoft.com/office/drawing/2014/main" id="{04220CEE-F361-6505-FFF5-F2EF617600AC}"/>
                    </a:ext>
                  </a:extLst>
                </p:cNvPr>
                <p:cNvSpPr txBox="1"/>
                <p:nvPr/>
              </p:nvSpPr>
              <p:spPr>
                <a:xfrm flipH="1">
                  <a:off x="3614480" y="33886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3283;p310">
                  <a:extLst>
                    <a:ext uri="{FF2B5EF4-FFF2-40B4-BE49-F238E27FC236}">
                      <a16:creationId xmlns:a16="http://schemas.microsoft.com/office/drawing/2014/main" id="{376607DF-2EAC-41E7-353C-90CB3C663DB8}"/>
                    </a:ext>
                  </a:extLst>
                </p:cNvPr>
                <p:cNvSpPr/>
                <p:nvPr/>
              </p:nvSpPr>
              <p:spPr>
                <a:xfrm rot="-5400000" flipH="1">
                  <a:off x="3541826" y="3569239"/>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76" name="Google Shape;3284;p310">
                  <a:extLst>
                    <a:ext uri="{FF2B5EF4-FFF2-40B4-BE49-F238E27FC236}">
                      <a16:creationId xmlns:a16="http://schemas.microsoft.com/office/drawing/2014/main" id="{245FD8BA-FA93-93E9-4BE9-57AF5A74C8FD}"/>
                    </a:ext>
                  </a:extLst>
                </p:cNvPr>
                <p:cNvSpPr txBox="1"/>
                <p:nvPr/>
              </p:nvSpPr>
              <p:spPr>
                <a:xfrm flipH="1">
                  <a:off x="3614480" y="35849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3285;p310">
                  <a:extLst>
                    <a:ext uri="{FF2B5EF4-FFF2-40B4-BE49-F238E27FC236}">
                      <a16:creationId xmlns:a16="http://schemas.microsoft.com/office/drawing/2014/main" id="{C9780876-359B-AE7A-C1D4-139A724D1834}"/>
                    </a:ext>
                  </a:extLst>
                </p:cNvPr>
                <p:cNvSpPr/>
                <p:nvPr/>
              </p:nvSpPr>
              <p:spPr>
                <a:xfrm rot="-5400000" flipH="1">
                  <a:off x="3541828" y="3765582"/>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78" name="Google Shape;3286;p310">
                  <a:extLst>
                    <a:ext uri="{FF2B5EF4-FFF2-40B4-BE49-F238E27FC236}">
                      <a16:creationId xmlns:a16="http://schemas.microsoft.com/office/drawing/2014/main" id="{6C58EB26-35A6-5B73-4816-211B4E4A5F3A}"/>
                    </a:ext>
                  </a:extLst>
                </p:cNvPr>
                <p:cNvSpPr txBox="1"/>
                <p:nvPr/>
              </p:nvSpPr>
              <p:spPr>
                <a:xfrm flipH="1">
                  <a:off x="3614480" y="37813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3287;p310">
                  <a:extLst>
                    <a:ext uri="{FF2B5EF4-FFF2-40B4-BE49-F238E27FC236}">
                      <a16:creationId xmlns:a16="http://schemas.microsoft.com/office/drawing/2014/main" id="{0523508D-01A3-357A-189D-092E2271C377}"/>
                    </a:ext>
                  </a:extLst>
                </p:cNvPr>
                <p:cNvSpPr/>
                <p:nvPr/>
              </p:nvSpPr>
              <p:spPr>
                <a:xfrm rot="-5400000" flipH="1">
                  <a:off x="3541828" y="3961927"/>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80" name="Google Shape;3288;p310">
                  <a:extLst>
                    <a:ext uri="{FF2B5EF4-FFF2-40B4-BE49-F238E27FC236}">
                      <a16:creationId xmlns:a16="http://schemas.microsoft.com/office/drawing/2014/main" id="{768BCA2F-4363-9214-F500-735EB6698A64}"/>
                    </a:ext>
                  </a:extLst>
                </p:cNvPr>
                <p:cNvSpPr txBox="1"/>
                <p:nvPr/>
              </p:nvSpPr>
              <p:spPr>
                <a:xfrm flipH="1">
                  <a:off x="3614480" y="39776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3289;p310">
                  <a:extLst>
                    <a:ext uri="{FF2B5EF4-FFF2-40B4-BE49-F238E27FC236}">
                      <a16:creationId xmlns:a16="http://schemas.microsoft.com/office/drawing/2014/main" id="{41F8DA0B-5BB6-5715-FB7D-5522A6A3F9CF}"/>
                    </a:ext>
                  </a:extLst>
                </p:cNvPr>
                <p:cNvSpPr/>
                <p:nvPr/>
              </p:nvSpPr>
              <p:spPr>
                <a:xfrm rot="-5400000" flipH="1">
                  <a:off x="3541830" y="415827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82" name="Google Shape;3290;p310">
                  <a:extLst>
                    <a:ext uri="{FF2B5EF4-FFF2-40B4-BE49-F238E27FC236}">
                      <a16:creationId xmlns:a16="http://schemas.microsoft.com/office/drawing/2014/main" id="{DD7DDC4C-42DE-9477-1BD7-5E8CC68546E6}"/>
                    </a:ext>
                  </a:extLst>
                </p:cNvPr>
                <p:cNvSpPr txBox="1"/>
                <p:nvPr/>
              </p:nvSpPr>
              <p:spPr>
                <a:xfrm flipH="1">
                  <a:off x="3614480" y="41739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4" name="Google Shape;3291;p310">
              <a:extLst>
                <a:ext uri="{FF2B5EF4-FFF2-40B4-BE49-F238E27FC236}">
                  <a16:creationId xmlns:a16="http://schemas.microsoft.com/office/drawing/2014/main" id="{28934E52-AED2-D107-8233-E04C9DEE30F6}"/>
                </a:ext>
              </a:extLst>
            </p:cNvPr>
            <p:cNvGrpSpPr/>
            <p:nvPr/>
          </p:nvGrpSpPr>
          <p:grpSpPr>
            <a:xfrm>
              <a:off x="5546919" y="2418742"/>
              <a:ext cx="1058146" cy="1438075"/>
              <a:chOff x="2996894" y="3346584"/>
              <a:chExt cx="583094" cy="792455"/>
            </a:xfrm>
          </p:grpSpPr>
          <p:sp>
            <p:nvSpPr>
              <p:cNvPr id="144" name="Google Shape;3292;p310">
                <a:extLst>
                  <a:ext uri="{FF2B5EF4-FFF2-40B4-BE49-F238E27FC236}">
                    <a16:creationId xmlns:a16="http://schemas.microsoft.com/office/drawing/2014/main" id="{4AC9DA33-65D1-5C26-6381-7C65D1230599}"/>
                  </a:ext>
                </a:extLst>
              </p:cNvPr>
              <p:cNvSpPr/>
              <p:nvPr/>
            </p:nvSpPr>
            <p:spPr>
              <a:xfrm rot="-5400000" flipH="1">
                <a:off x="2961712" y="3514934"/>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45" name="Google Shape;3293;p310">
                <a:extLst>
                  <a:ext uri="{FF2B5EF4-FFF2-40B4-BE49-F238E27FC236}">
                    <a16:creationId xmlns:a16="http://schemas.microsoft.com/office/drawing/2014/main" id="{9A14675D-4C12-2CD8-9105-23E4D97C32EC}"/>
                  </a:ext>
                </a:extLst>
              </p:cNvPr>
              <p:cNvSpPr txBox="1"/>
              <p:nvPr/>
            </p:nvSpPr>
            <p:spPr>
              <a:xfrm flipH="1">
                <a:off x="3034354" y="35306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4</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3294;p310">
                <a:extLst>
                  <a:ext uri="{FF2B5EF4-FFF2-40B4-BE49-F238E27FC236}">
                    <a16:creationId xmlns:a16="http://schemas.microsoft.com/office/drawing/2014/main" id="{B39D1ABB-CEEB-0CE5-72E2-215156179CC2}"/>
                  </a:ext>
                </a:extLst>
              </p:cNvPr>
              <p:cNvSpPr/>
              <p:nvPr/>
            </p:nvSpPr>
            <p:spPr>
              <a:xfrm rot="-5400000" flipH="1">
                <a:off x="2961713" y="3711277"/>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47" name="Google Shape;3295;p310">
                <a:extLst>
                  <a:ext uri="{FF2B5EF4-FFF2-40B4-BE49-F238E27FC236}">
                    <a16:creationId xmlns:a16="http://schemas.microsoft.com/office/drawing/2014/main" id="{AB37D011-E638-242B-F332-3BEE81061EAB}"/>
                  </a:ext>
                </a:extLst>
              </p:cNvPr>
              <p:cNvSpPr txBox="1"/>
              <p:nvPr/>
            </p:nvSpPr>
            <p:spPr>
              <a:xfrm flipH="1">
                <a:off x="3034354" y="37270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3296;p310">
                <a:extLst>
                  <a:ext uri="{FF2B5EF4-FFF2-40B4-BE49-F238E27FC236}">
                    <a16:creationId xmlns:a16="http://schemas.microsoft.com/office/drawing/2014/main" id="{9B922BEB-3514-6008-696D-9803AEEB5C1D}"/>
                  </a:ext>
                </a:extLst>
              </p:cNvPr>
              <p:cNvSpPr/>
              <p:nvPr/>
            </p:nvSpPr>
            <p:spPr>
              <a:xfrm rot="-5400000" flipH="1">
                <a:off x="2961713" y="3907623"/>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49" name="Google Shape;3297;p310">
                <a:extLst>
                  <a:ext uri="{FF2B5EF4-FFF2-40B4-BE49-F238E27FC236}">
                    <a16:creationId xmlns:a16="http://schemas.microsoft.com/office/drawing/2014/main" id="{A717634B-157A-64CE-A640-5BF0F71258EB}"/>
                  </a:ext>
                </a:extLst>
              </p:cNvPr>
              <p:cNvSpPr txBox="1"/>
              <p:nvPr/>
            </p:nvSpPr>
            <p:spPr>
              <a:xfrm flipH="1">
                <a:off x="3034354" y="392332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3298;p310">
                <a:extLst>
                  <a:ext uri="{FF2B5EF4-FFF2-40B4-BE49-F238E27FC236}">
                    <a16:creationId xmlns:a16="http://schemas.microsoft.com/office/drawing/2014/main" id="{9FD8AD1F-055D-F022-81BF-F9EBC950847A}"/>
                  </a:ext>
                </a:extLst>
              </p:cNvPr>
              <p:cNvSpPr/>
              <p:nvPr/>
            </p:nvSpPr>
            <p:spPr>
              <a:xfrm rot="-5400000" flipH="1">
                <a:off x="3155141" y="3448350"/>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51" name="Google Shape;3299;p310">
                <a:extLst>
                  <a:ext uri="{FF2B5EF4-FFF2-40B4-BE49-F238E27FC236}">
                    <a16:creationId xmlns:a16="http://schemas.microsoft.com/office/drawing/2014/main" id="{20C05AA9-E6AE-7347-65CC-13AF639AE591}"/>
                  </a:ext>
                </a:extLst>
              </p:cNvPr>
              <p:cNvSpPr txBox="1"/>
              <p:nvPr/>
            </p:nvSpPr>
            <p:spPr>
              <a:xfrm flipH="1">
                <a:off x="3227780" y="34640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3300;p310">
                <a:extLst>
                  <a:ext uri="{FF2B5EF4-FFF2-40B4-BE49-F238E27FC236}">
                    <a16:creationId xmlns:a16="http://schemas.microsoft.com/office/drawing/2014/main" id="{F4AF8AA8-3925-A7C7-95F9-0816DD3C250A}"/>
                  </a:ext>
                </a:extLst>
              </p:cNvPr>
              <p:cNvSpPr/>
              <p:nvPr/>
            </p:nvSpPr>
            <p:spPr>
              <a:xfrm rot="-5400000" flipH="1">
                <a:off x="3155143" y="3644693"/>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53" name="Google Shape;3301;p310">
                <a:extLst>
                  <a:ext uri="{FF2B5EF4-FFF2-40B4-BE49-F238E27FC236}">
                    <a16:creationId xmlns:a16="http://schemas.microsoft.com/office/drawing/2014/main" id="{4DA02279-01A7-27ED-4D71-57ED2C712FF5}"/>
                  </a:ext>
                </a:extLst>
              </p:cNvPr>
              <p:cNvSpPr txBox="1"/>
              <p:nvPr/>
            </p:nvSpPr>
            <p:spPr>
              <a:xfrm flipH="1">
                <a:off x="3227780" y="36604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3302;p310">
                <a:extLst>
                  <a:ext uri="{FF2B5EF4-FFF2-40B4-BE49-F238E27FC236}">
                    <a16:creationId xmlns:a16="http://schemas.microsoft.com/office/drawing/2014/main" id="{93D7A285-58A2-67C3-C9AB-E685E2CECFDB}"/>
                  </a:ext>
                </a:extLst>
              </p:cNvPr>
              <p:cNvSpPr/>
              <p:nvPr/>
            </p:nvSpPr>
            <p:spPr>
              <a:xfrm rot="-5400000" flipH="1">
                <a:off x="3155144" y="3841039"/>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55" name="Google Shape;3303;p310">
                <a:extLst>
                  <a:ext uri="{FF2B5EF4-FFF2-40B4-BE49-F238E27FC236}">
                    <a16:creationId xmlns:a16="http://schemas.microsoft.com/office/drawing/2014/main" id="{197C1CD5-9FB5-8996-5A2F-A60EADABEC70}"/>
                  </a:ext>
                </a:extLst>
              </p:cNvPr>
              <p:cNvSpPr txBox="1"/>
              <p:nvPr/>
            </p:nvSpPr>
            <p:spPr>
              <a:xfrm flipH="1">
                <a:off x="3227780" y="38567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3304;p310">
                <a:extLst>
                  <a:ext uri="{FF2B5EF4-FFF2-40B4-BE49-F238E27FC236}">
                    <a16:creationId xmlns:a16="http://schemas.microsoft.com/office/drawing/2014/main" id="{3D5C6E13-7662-EE7F-BA94-3E6A549D1C23}"/>
                  </a:ext>
                </a:extLst>
              </p:cNvPr>
              <p:cNvSpPr/>
              <p:nvPr/>
            </p:nvSpPr>
            <p:spPr>
              <a:xfrm rot="-5400000" flipH="1">
                <a:off x="3348569" y="3381766"/>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57" name="Google Shape;3305;p310">
                <a:extLst>
                  <a:ext uri="{FF2B5EF4-FFF2-40B4-BE49-F238E27FC236}">
                    <a16:creationId xmlns:a16="http://schemas.microsoft.com/office/drawing/2014/main" id="{6A7E4477-8CF1-34F8-200A-AB4D4F273783}"/>
                  </a:ext>
                </a:extLst>
              </p:cNvPr>
              <p:cNvSpPr txBox="1"/>
              <p:nvPr/>
            </p:nvSpPr>
            <p:spPr>
              <a:xfrm flipH="1">
                <a:off x="3421205" y="33974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3306;p310">
                <a:extLst>
                  <a:ext uri="{FF2B5EF4-FFF2-40B4-BE49-F238E27FC236}">
                    <a16:creationId xmlns:a16="http://schemas.microsoft.com/office/drawing/2014/main" id="{09E494D6-FF9A-4BC6-BB6F-DA0355D442BE}"/>
                  </a:ext>
                </a:extLst>
              </p:cNvPr>
              <p:cNvSpPr/>
              <p:nvPr/>
            </p:nvSpPr>
            <p:spPr>
              <a:xfrm rot="-5400000" flipH="1">
                <a:off x="3348571" y="3578109"/>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59" name="Google Shape;3307;p310">
                <a:extLst>
                  <a:ext uri="{FF2B5EF4-FFF2-40B4-BE49-F238E27FC236}">
                    <a16:creationId xmlns:a16="http://schemas.microsoft.com/office/drawing/2014/main" id="{1A775E4F-9F23-5FFA-56FD-EC0EEEA93DEB}"/>
                  </a:ext>
                </a:extLst>
              </p:cNvPr>
              <p:cNvSpPr txBox="1"/>
              <p:nvPr/>
            </p:nvSpPr>
            <p:spPr>
              <a:xfrm flipH="1">
                <a:off x="3421205" y="359382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3308;p310">
                <a:extLst>
                  <a:ext uri="{FF2B5EF4-FFF2-40B4-BE49-F238E27FC236}">
                    <a16:creationId xmlns:a16="http://schemas.microsoft.com/office/drawing/2014/main" id="{9F16CB04-A341-7530-1EDD-78387405FBBD}"/>
                  </a:ext>
                </a:extLst>
              </p:cNvPr>
              <p:cNvSpPr/>
              <p:nvPr/>
            </p:nvSpPr>
            <p:spPr>
              <a:xfrm rot="-5400000" flipH="1">
                <a:off x="3348572" y="3774455"/>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61" name="Google Shape;3309;p310">
                <a:extLst>
                  <a:ext uri="{FF2B5EF4-FFF2-40B4-BE49-F238E27FC236}">
                    <a16:creationId xmlns:a16="http://schemas.microsoft.com/office/drawing/2014/main" id="{41E38F42-6651-BCB2-BF1F-9CA3D1539DCE}"/>
                  </a:ext>
                </a:extLst>
              </p:cNvPr>
              <p:cNvSpPr txBox="1"/>
              <p:nvPr/>
            </p:nvSpPr>
            <p:spPr>
              <a:xfrm flipH="1">
                <a:off x="3421205" y="37901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-4</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 name="Google Shape;3310;p310">
              <a:extLst>
                <a:ext uri="{FF2B5EF4-FFF2-40B4-BE49-F238E27FC236}">
                  <a16:creationId xmlns:a16="http://schemas.microsoft.com/office/drawing/2014/main" id="{5A133CEA-2B4E-7BFF-DA29-4986F7D15893}"/>
                </a:ext>
              </a:extLst>
            </p:cNvPr>
            <p:cNvGrpSpPr/>
            <p:nvPr/>
          </p:nvGrpSpPr>
          <p:grpSpPr>
            <a:xfrm>
              <a:off x="6888133" y="2423060"/>
              <a:ext cx="2462230" cy="3346635"/>
              <a:chOff x="6356714" y="2353102"/>
              <a:chExt cx="2545098" cy="3459268"/>
            </a:xfrm>
          </p:grpSpPr>
          <p:grpSp>
            <p:nvGrpSpPr>
              <p:cNvPr id="39" name="Google Shape;3311;p310">
                <a:extLst>
                  <a:ext uri="{FF2B5EF4-FFF2-40B4-BE49-F238E27FC236}">
                    <a16:creationId xmlns:a16="http://schemas.microsoft.com/office/drawing/2014/main" id="{7447ABAC-561E-FF02-93D6-3BC98BF78331}"/>
                  </a:ext>
                </a:extLst>
              </p:cNvPr>
              <p:cNvGrpSpPr/>
              <p:nvPr/>
            </p:nvGrpSpPr>
            <p:grpSpPr>
              <a:xfrm>
                <a:off x="6356713" y="3102490"/>
                <a:ext cx="368100" cy="2709880"/>
                <a:chOff x="6356714" y="3102491"/>
                <a:chExt cx="368100" cy="2709880"/>
              </a:xfrm>
            </p:grpSpPr>
            <p:sp>
              <p:nvSpPr>
                <p:cNvPr id="130" name="Google Shape;3312;p310">
                  <a:extLst>
                    <a:ext uri="{FF2B5EF4-FFF2-40B4-BE49-F238E27FC236}">
                      <a16:creationId xmlns:a16="http://schemas.microsoft.com/office/drawing/2014/main" id="{3836565B-C563-7722-97CF-91F2A700ADC0}"/>
                    </a:ext>
                  </a:extLst>
                </p:cNvPr>
                <p:cNvSpPr/>
                <p:nvPr/>
              </p:nvSpPr>
              <p:spPr>
                <a:xfrm rot="-5400000" flipH="1">
                  <a:off x="6290718" y="3168486"/>
                  <a:ext cx="500082" cy="368091"/>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1" name="Google Shape;3313;p310">
                  <a:extLst>
                    <a:ext uri="{FF2B5EF4-FFF2-40B4-BE49-F238E27FC236}">
                      <a16:creationId xmlns:a16="http://schemas.microsoft.com/office/drawing/2014/main" id="{A2EA4203-28B8-0ACE-DC8E-070AC39CF612}"/>
                    </a:ext>
                  </a:extLst>
                </p:cNvPr>
                <p:cNvSpPr txBox="1"/>
                <p:nvPr/>
              </p:nvSpPr>
              <p:spPr>
                <a:xfrm flipH="1">
                  <a:off x="6426985" y="3197974"/>
                  <a:ext cx="227511" cy="309093"/>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32" name="Google Shape;3314;p310">
                  <a:extLst>
                    <a:ext uri="{FF2B5EF4-FFF2-40B4-BE49-F238E27FC236}">
                      <a16:creationId xmlns:a16="http://schemas.microsoft.com/office/drawing/2014/main" id="{865D9732-36F2-0534-B5C7-57CD985659DD}"/>
                    </a:ext>
                  </a:extLst>
                </p:cNvPr>
                <p:cNvSpPr/>
                <p:nvPr/>
              </p:nvSpPr>
              <p:spPr>
                <a:xfrm rot="-5400000" flipH="1">
                  <a:off x="6290720" y="3536786"/>
                  <a:ext cx="500082" cy="368091"/>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3" name="Google Shape;3315;p310">
                  <a:extLst>
                    <a:ext uri="{FF2B5EF4-FFF2-40B4-BE49-F238E27FC236}">
                      <a16:creationId xmlns:a16="http://schemas.microsoft.com/office/drawing/2014/main" id="{2962DCEE-D15C-E9A8-D10E-4DEBB56AEAA9}"/>
                    </a:ext>
                  </a:extLst>
                </p:cNvPr>
                <p:cNvSpPr txBox="1"/>
                <p:nvPr/>
              </p:nvSpPr>
              <p:spPr>
                <a:xfrm flipH="1">
                  <a:off x="6426985" y="3566274"/>
                  <a:ext cx="227511" cy="309093"/>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34" name="Google Shape;3316;p310">
                  <a:extLst>
                    <a:ext uri="{FF2B5EF4-FFF2-40B4-BE49-F238E27FC236}">
                      <a16:creationId xmlns:a16="http://schemas.microsoft.com/office/drawing/2014/main" id="{953D8D6B-03DC-A7E3-DACA-9D12ADAE4CC8}"/>
                    </a:ext>
                  </a:extLst>
                </p:cNvPr>
                <p:cNvSpPr/>
                <p:nvPr/>
              </p:nvSpPr>
              <p:spPr>
                <a:xfrm rot="-5400000" flipH="1">
                  <a:off x="6290722" y="3905084"/>
                  <a:ext cx="500082" cy="368091"/>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5" name="Google Shape;3317;p310">
                  <a:extLst>
                    <a:ext uri="{FF2B5EF4-FFF2-40B4-BE49-F238E27FC236}">
                      <a16:creationId xmlns:a16="http://schemas.microsoft.com/office/drawing/2014/main" id="{2AC64C16-EB37-B6ED-1291-996C828AA4D3}"/>
                    </a:ext>
                  </a:extLst>
                </p:cNvPr>
                <p:cNvSpPr txBox="1"/>
                <p:nvPr/>
              </p:nvSpPr>
              <p:spPr>
                <a:xfrm flipH="1">
                  <a:off x="6426985" y="3934574"/>
                  <a:ext cx="227511" cy="309093"/>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36" name="Google Shape;3318;p310">
                  <a:extLst>
                    <a:ext uri="{FF2B5EF4-FFF2-40B4-BE49-F238E27FC236}">
                      <a16:creationId xmlns:a16="http://schemas.microsoft.com/office/drawing/2014/main" id="{6CFEFCCF-B648-A92E-5855-77E8626DBE03}"/>
                    </a:ext>
                  </a:extLst>
                </p:cNvPr>
                <p:cNvSpPr/>
                <p:nvPr/>
              </p:nvSpPr>
              <p:spPr>
                <a:xfrm rot="-5400000" flipH="1">
                  <a:off x="6290720" y="4273384"/>
                  <a:ext cx="500082" cy="368091"/>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7" name="Google Shape;3319;p310">
                  <a:extLst>
                    <a:ext uri="{FF2B5EF4-FFF2-40B4-BE49-F238E27FC236}">
                      <a16:creationId xmlns:a16="http://schemas.microsoft.com/office/drawing/2014/main" id="{3CEAF41F-9C25-03F8-0EFB-CE900E9BB8D5}"/>
                    </a:ext>
                  </a:extLst>
                </p:cNvPr>
                <p:cNvSpPr txBox="1"/>
                <p:nvPr/>
              </p:nvSpPr>
              <p:spPr>
                <a:xfrm flipH="1">
                  <a:off x="6426985" y="4302874"/>
                  <a:ext cx="227511" cy="309093"/>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38" name="Google Shape;3320;p310">
                  <a:extLst>
                    <a:ext uri="{FF2B5EF4-FFF2-40B4-BE49-F238E27FC236}">
                      <a16:creationId xmlns:a16="http://schemas.microsoft.com/office/drawing/2014/main" id="{F62513F0-E955-064F-8DAC-BCA45A8DC6F8}"/>
                    </a:ext>
                  </a:extLst>
                </p:cNvPr>
                <p:cNvSpPr/>
                <p:nvPr/>
              </p:nvSpPr>
              <p:spPr>
                <a:xfrm rot="-5400000" flipH="1">
                  <a:off x="6290722" y="4641684"/>
                  <a:ext cx="500082" cy="368091"/>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9" name="Google Shape;3321;p310">
                  <a:extLst>
                    <a:ext uri="{FF2B5EF4-FFF2-40B4-BE49-F238E27FC236}">
                      <a16:creationId xmlns:a16="http://schemas.microsoft.com/office/drawing/2014/main" id="{9630EB5D-1BCD-872F-738A-3617ABCA88A4}"/>
                    </a:ext>
                  </a:extLst>
                </p:cNvPr>
                <p:cNvSpPr txBox="1"/>
                <p:nvPr/>
              </p:nvSpPr>
              <p:spPr>
                <a:xfrm flipH="1">
                  <a:off x="6426985" y="4671174"/>
                  <a:ext cx="227511" cy="309093"/>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40" name="Google Shape;3322;p310">
                  <a:extLst>
                    <a:ext uri="{FF2B5EF4-FFF2-40B4-BE49-F238E27FC236}">
                      <a16:creationId xmlns:a16="http://schemas.microsoft.com/office/drawing/2014/main" id="{D01D9275-4EC2-B262-BEFD-CC8A0878D0C8}"/>
                    </a:ext>
                  </a:extLst>
                </p:cNvPr>
                <p:cNvSpPr/>
                <p:nvPr/>
              </p:nvSpPr>
              <p:spPr>
                <a:xfrm rot="-5400000" flipH="1">
                  <a:off x="6290724" y="5009982"/>
                  <a:ext cx="500082" cy="368091"/>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41" name="Google Shape;3323;p310">
                  <a:extLst>
                    <a:ext uri="{FF2B5EF4-FFF2-40B4-BE49-F238E27FC236}">
                      <a16:creationId xmlns:a16="http://schemas.microsoft.com/office/drawing/2014/main" id="{06DE7B77-AA71-04F3-8E74-858E5FD21281}"/>
                    </a:ext>
                  </a:extLst>
                </p:cNvPr>
                <p:cNvSpPr txBox="1"/>
                <p:nvPr/>
              </p:nvSpPr>
              <p:spPr>
                <a:xfrm flipH="1">
                  <a:off x="6427010" y="5039474"/>
                  <a:ext cx="227511" cy="309093"/>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42" name="Google Shape;3324;p310">
                  <a:extLst>
                    <a:ext uri="{FF2B5EF4-FFF2-40B4-BE49-F238E27FC236}">
                      <a16:creationId xmlns:a16="http://schemas.microsoft.com/office/drawing/2014/main" id="{D2E45F22-2B50-642D-37D4-3AB2EEB7A8E7}"/>
                    </a:ext>
                  </a:extLst>
                </p:cNvPr>
                <p:cNvSpPr/>
                <p:nvPr/>
              </p:nvSpPr>
              <p:spPr>
                <a:xfrm rot="-5400000" flipH="1">
                  <a:off x="6290727" y="5378284"/>
                  <a:ext cx="500082" cy="368091"/>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43" name="Google Shape;3325;p310">
                  <a:extLst>
                    <a:ext uri="{FF2B5EF4-FFF2-40B4-BE49-F238E27FC236}">
                      <a16:creationId xmlns:a16="http://schemas.microsoft.com/office/drawing/2014/main" id="{6D23EF08-EEEA-5BAA-E62D-452D29ADBDAE}"/>
                    </a:ext>
                  </a:extLst>
                </p:cNvPr>
                <p:cNvSpPr txBox="1"/>
                <p:nvPr/>
              </p:nvSpPr>
              <p:spPr>
                <a:xfrm flipH="1">
                  <a:off x="6427010" y="5407774"/>
                  <a:ext cx="227511" cy="309093"/>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grpSp>
          <p:grpSp>
            <p:nvGrpSpPr>
              <p:cNvPr id="40" name="Google Shape;3326;p310">
                <a:extLst>
                  <a:ext uri="{FF2B5EF4-FFF2-40B4-BE49-F238E27FC236}">
                    <a16:creationId xmlns:a16="http://schemas.microsoft.com/office/drawing/2014/main" id="{0DC88301-36CE-8C39-3CD5-F8A1F6CD23A6}"/>
                  </a:ext>
                </a:extLst>
              </p:cNvPr>
              <p:cNvGrpSpPr/>
              <p:nvPr/>
            </p:nvGrpSpPr>
            <p:grpSpPr>
              <a:xfrm>
                <a:off x="6719547" y="2977592"/>
                <a:ext cx="368101" cy="2709878"/>
                <a:chOff x="3577008" y="2945024"/>
                <a:chExt cx="196238" cy="1444663"/>
              </a:xfrm>
            </p:grpSpPr>
            <p:sp>
              <p:nvSpPr>
                <p:cNvPr id="116" name="Google Shape;3327;p310">
                  <a:extLst>
                    <a:ext uri="{FF2B5EF4-FFF2-40B4-BE49-F238E27FC236}">
                      <a16:creationId xmlns:a16="http://schemas.microsoft.com/office/drawing/2014/main" id="{9D8A1A13-DB10-28FD-9EA7-6308DE0EA945}"/>
                    </a:ext>
                  </a:extLst>
                </p:cNvPr>
                <p:cNvSpPr/>
                <p:nvPr/>
              </p:nvSpPr>
              <p:spPr>
                <a:xfrm rot="-5400000" flipH="1">
                  <a:off x="3541826" y="2980206"/>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7" name="Google Shape;3328;p310">
                  <a:extLst>
                    <a:ext uri="{FF2B5EF4-FFF2-40B4-BE49-F238E27FC236}">
                      <a16:creationId xmlns:a16="http://schemas.microsoft.com/office/drawing/2014/main" id="{BAA3ABC2-741A-2167-C0C6-2FCC6BB7DEA7}"/>
                    </a:ext>
                  </a:extLst>
                </p:cNvPr>
                <p:cNvSpPr txBox="1"/>
                <p:nvPr/>
              </p:nvSpPr>
              <p:spPr>
                <a:xfrm flipH="1">
                  <a:off x="3614480" y="299592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18" name="Google Shape;3329;p310">
                  <a:extLst>
                    <a:ext uri="{FF2B5EF4-FFF2-40B4-BE49-F238E27FC236}">
                      <a16:creationId xmlns:a16="http://schemas.microsoft.com/office/drawing/2014/main" id="{E8A1A38D-83D2-F270-EE99-60CAB6FC6721}"/>
                    </a:ext>
                  </a:extLst>
                </p:cNvPr>
                <p:cNvSpPr/>
                <p:nvPr/>
              </p:nvSpPr>
              <p:spPr>
                <a:xfrm rot="-5400000" flipH="1">
                  <a:off x="3541826" y="317655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9" name="Google Shape;3330;p310">
                  <a:extLst>
                    <a:ext uri="{FF2B5EF4-FFF2-40B4-BE49-F238E27FC236}">
                      <a16:creationId xmlns:a16="http://schemas.microsoft.com/office/drawing/2014/main" id="{C7D452FA-9ACB-1FF9-A9AA-D32A9F02D800}"/>
                    </a:ext>
                  </a:extLst>
                </p:cNvPr>
                <p:cNvSpPr txBox="1"/>
                <p:nvPr/>
              </p:nvSpPr>
              <p:spPr>
                <a:xfrm flipH="1">
                  <a:off x="3614480" y="31922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20" name="Google Shape;3331;p310">
                  <a:extLst>
                    <a:ext uri="{FF2B5EF4-FFF2-40B4-BE49-F238E27FC236}">
                      <a16:creationId xmlns:a16="http://schemas.microsoft.com/office/drawing/2014/main" id="{0E264E53-8DEE-DE86-333D-1E639566739C}"/>
                    </a:ext>
                  </a:extLst>
                </p:cNvPr>
                <p:cNvSpPr/>
                <p:nvPr/>
              </p:nvSpPr>
              <p:spPr>
                <a:xfrm rot="-5400000" flipH="1">
                  <a:off x="3541828" y="3372894"/>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21" name="Google Shape;3332;p310">
                  <a:extLst>
                    <a:ext uri="{FF2B5EF4-FFF2-40B4-BE49-F238E27FC236}">
                      <a16:creationId xmlns:a16="http://schemas.microsoft.com/office/drawing/2014/main" id="{903A536C-E7EE-05BE-A2CB-D46A62C74894}"/>
                    </a:ext>
                  </a:extLst>
                </p:cNvPr>
                <p:cNvSpPr txBox="1"/>
                <p:nvPr/>
              </p:nvSpPr>
              <p:spPr>
                <a:xfrm flipH="1">
                  <a:off x="3614480" y="33886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22" name="Google Shape;3333;p310">
                  <a:extLst>
                    <a:ext uri="{FF2B5EF4-FFF2-40B4-BE49-F238E27FC236}">
                      <a16:creationId xmlns:a16="http://schemas.microsoft.com/office/drawing/2014/main" id="{A1A20342-7F6E-A8B2-6332-E6FE01074436}"/>
                    </a:ext>
                  </a:extLst>
                </p:cNvPr>
                <p:cNvSpPr/>
                <p:nvPr/>
              </p:nvSpPr>
              <p:spPr>
                <a:xfrm rot="-5400000" flipH="1">
                  <a:off x="3541826" y="3569239"/>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23" name="Google Shape;3334;p310">
                  <a:extLst>
                    <a:ext uri="{FF2B5EF4-FFF2-40B4-BE49-F238E27FC236}">
                      <a16:creationId xmlns:a16="http://schemas.microsoft.com/office/drawing/2014/main" id="{8E7159D6-27E5-8687-5113-338C75363341}"/>
                    </a:ext>
                  </a:extLst>
                </p:cNvPr>
                <p:cNvSpPr txBox="1"/>
                <p:nvPr/>
              </p:nvSpPr>
              <p:spPr>
                <a:xfrm flipH="1">
                  <a:off x="3614480" y="35849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24" name="Google Shape;3335;p310">
                  <a:extLst>
                    <a:ext uri="{FF2B5EF4-FFF2-40B4-BE49-F238E27FC236}">
                      <a16:creationId xmlns:a16="http://schemas.microsoft.com/office/drawing/2014/main" id="{97923FC2-C0EB-821C-2E09-5CE671F84259}"/>
                    </a:ext>
                  </a:extLst>
                </p:cNvPr>
                <p:cNvSpPr/>
                <p:nvPr/>
              </p:nvSpPr>
              <p:spPr>
                <a:xfrm rot="-5400000" flipH="1">
                  <a:off x="3541828" y="3765582"/>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25" name="Google Shape;3336;p310">
                  <a:extLst>
                    <a:ext uri="{FF2B5EF4-FFF2-40B4-BE49-F238E27FC236}">
                      <a16:creationId xmlns:a16="http://schemas.microsoft.com/office/drawing/2014/main" id="{5D43EDA4-EBCF-1B7E-4E86-78A44D44E240}"/>
                    </a:ext>
                  </a:extLst>
                </p:cNvPr>
                <p:cNvSpPr txBox="1"/>
                <p:nvPr/>
              </p:nvSpPr>
              <p:spPr>
                <a:xfrm flipH="1">
                  <a:off x="3614480" y="37813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26" name="Google Shape;3337;p310">
                  <a:extLst>
                    <a:ext uri="{FF2B5EF4-FFF2-40B4-BE49-F238E27FC236}">
                      <a16:creationId xmlns:a16="http://schemas.microsoft.com/office/drawing/2014/main" id="{A8E82135-B5BA-3930-4653-98E2EC28F6B1}"/>
                    </a:ext>
                  </a:extLst>
                </p:cNvPr>
                <p:cNvSpPr/>
                <p:nvPr/>
              </p:nvSpPr>
              <p:spPr>
                <a:xfrm rot="-5400000" flipH="1">
                  <a:off x="3541828" y="3961927"/>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27" name="Google Shape;3338;p310">
                  <a:extLst>
                    <a:ext uri="{FF2B5EF4-FFF2-40B4-BE49-F238E27FC236}">
                      <a16:creationId xmlns:a16="http://schemas.microsoft.com/office/drawing/2014/main" id="{87A6C42A-8B22-6EB0-2363-27327303C3F1}"/>
                    </a:ext>
                  </a:extLst>
                </p:cNvPr>
                <p:cNvSpPr txBox="1"/>
                <p:nvPr/>
              </p:nvSpPr>
              <p:spPr>
                <a:xfrm flipH="1">
                  <a:off x="3614480" y="39776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28" name="Google Shape;3339;p310">
                  <a:extLst>
                    <a:ext uri="{FF2B5EF4-FFF2-40B4-BE49-F238E27FC236}">
                      <a16:creationId xmlns:a16="http://schemas.microsoft.com/office/drawing/2014/main" id="{32C3F544-5B80-BDFF-0041-51B34B2ED530}"/>
                    </a:ext>
                  </a:extLst>
                </p:cNvPr>
                <p:cNvSpPr/>
                <p:nvPr/>
              </p:nvSpPr>
              <p:spPr>
                <a:xfrm rot="-5400000" flipH="1">
                  <a:off x="3541830" y="415827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29" name="Google Shape;3340;p310">
                  <a:extLst>
                    <a:ext uri="{FF2B5EF4-FFF2-40B4-BE49-F238E27FC236}">
                      <a16:creationId xmlns:a16="http://schemas.microsoft.com/office/drawing/2014/main" id="{1AA80049-B126-84C1-FE10-E269B55CA66D}"/>
                    </a:ext>
                  </a:extLst>
                </p:cNvPr>
                <p:cNvSpPr txBox="1"/>
                <p:nvPr/>
              </p:nvSpPr>
              <p:spPr>
                <a:xfrm flipH="1">
                  <a:off x="3614480" y="41739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grpSp>
          <p:grpSp>
            <p:nvGrpSpPr>
              <p:cNvPr id="41" name="Google Shape;3341;p310">
                <a:extLst>
                  <a:ext uri="{FF2B5EF4-FFF2-40B4-BE49-F238E27FC236}">
                    <a16:creationId xmlns:a16="http://schemas.microsoft.com/office/drawing/2014/main" id="{37221357-EE07-13AB-4B36-CCD00DE45937}"/>
                  </a:ext>
                </a:extLst>
              </p:cNvPr>
              <p:cNvGrpSpPr/>
              <p:nvPr/>
            </p:nvGrpSpPr>
            <p:grpSpPr>
              <a:xfrm>
                <a:off x="7082380" y="2852694"/>
                <a:ext cx="368101" cy="2709878"/>
                <a:chOff x="3577008" y="2945024"/>
                <a:chExt cx="196238" cy="1444663"/>
              </a:xfrm>
            </p:grpSpPr>
            <p:sp>
              <p:nvSpPr>
                <p:cNvPr id="102" name="Google Shape;3342;p310">
                  <a:extLst>
                    <a:ext uri="{FF2B5EF4-FFF2-40B4-BE49-F238E27FC236}">
                      <a16:creationId xmlns:a16="http://schemas.microsoft.com/office/drawing/2014/main" id="{16B33E99-AFC0-5934-75AF-E6C3043C0CFC}"/>
                    </a:ext>
                  </a:extLst>
                </p:cNvPr>
                <p:cNvSpPr/>
                <p:nvPr/>
              </p:nvSpPr>
              <p:spPr>
                <a:xfrm rot="-5400000" flipH="1">
                  <a:off x="3541826" y="2980206"/>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3" name="Google Shape;3343;p310">
                  <a:extLst>
                    <a:ext uri="{FF2B5EF4-FFF2-40B4-BE49-F238E27FC236}">
                      <a16:creationId xmlns:a16="http://schemas.microsoft.com/office/drawing/2014/main" id="{44F6CB6D-CB87-88FA-4B85-58ACD3856587}"/>
                    </a:ext>
                  </a:extLst>
                </p:cNvPr>
                <p:cNvSpPr txBox="1"/>
                <p:nvPr/>
              </p:nvSpPr>
              <p:spPr>
                <a:xfrm flipH="1">
                  <a:off x="3614480" y="299592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04" name="Google Shape;3344;p310">
                  <a:extLst>
                    <a:ext uri="{FF2B5EF4-FFF2-40B4-BE49-F238E27FC236}">
                      <a16:creationId xmlns:a16="http://schemas.microsoft.com/office/drawing/2014/main" id="{D7D79013-54BD-D015-E10B-5448CC22C778}"/>
                    </a:ext>
                  </a:extLst>
                </p:cNvPr>
                <p:cNvSpPr/>
                <p:nvPr/>
              </p:nvSpPr>
              <p:spPr>
                <a:xfrm rot="-5400000" flipH="1">
                  <a:off x="3541826" y="317655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 name="Google Shape;3345;p310">
                  <a:extLst>
                    <a:ext uri="{FF2B5EF4-FFF2-40B4-BE49-F238E27FC236}">
                      <a16:creationId xmlns:a16="http://schemas.microsoft.com/office/drawing/2014/main" id="{C66A2C8B-7534-0993-7E8D-6CB2BC4D3607}"/>
                    </a:ext>
                  </a:extLst>
                </p:cNvPr>
                <p:cNvSpPr txBox="1"/>
                <p:nvPr/>
              </p:nvSpPr>
              <p:spPr>
                <a:xfrm flipH="1">
                  <a:off x="3614480" y="31922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06" name="Google Shape;3346;p310">
                  <a:extLst>
                    <a:ext uri="{FF2B5EF4-FFF2-40B4-BE49-F238E27FC236}">
                      <a16:creationId xmlns:a16="http://schemas.microsoft.com/office/drawing/2014/main" id="{CF8563CD-AB99-7584-C77B-FDF6FC48498D}"/>
                    </a:ext>
                  </a:extLst>
                </p:cNvPr>
                <p:cNvSpPr/>
                <p:nvPr/>
              </p:nvSpPr>
              <p:spPr>
                <a:xfrm rot="-5400000" flipH="1">
                  <a:off x="3541828" y="3372894"/>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 name="Google Shape;3347;p310">
                  <a:extLst>
                    <a:ext uri="{FF2B5EF4-FFF2-40B4-BE49-F238E27FC236}">
                      <a16:creationId xmlns:a16="http://schemas.microsoft.com/office/drawing/2014/main" id="{A3771221-4AD6-E8EB-D67E-CC125181AA5C}"/>
                    </a:ext>
                  </a:extLst>
                </p:cNvPr>
                <p:cNvSpPr txBox="1"/>
                <p:nvPr/>
              </p:nvSpPr>
              <p:spPr>
                <a:xfrm flipH="1">
                  <a:off x="3614480" y="33886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08" name="Google Shape;3348;p310">
                  <a:extLst>
                    <a:ext uri="{FF2B5EF4-FFF2-40B4-BE49-F238E27FC236}">
                      <a16:creationId xmlns:a16="http://schemas.microsoft.com/office/drawing/2014/main" id="{2B1738FF-C6E7-D318-0333-44B512D79794}"/>
                    </a:ext>
                  </a:extLst>
                </p:cNvPr>
                <p:cNvSpPr/>
                <p:nvPr/>
              </p:nvSpPr>
              <p:spPr>
                <a:xfrm rot="-5400000" flipH="1">
                  <a:off x="3541826" y="3569239"/>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9" name="Google Shape;3349;p310">
                  <a:extLst>
                    <a:ext uri="{FF2B5EF4-FFF2-40B4-BE49-F238E27FC236}">
                      <a16:creationId xmlns:a16="http://schemas.microsoft.com/office/drawing/2014/main" id="{5E999FC4-816E-CB59-4FD4-270661EB78CB}"/>
                    </a:ext>
                  </a:extLst>
                </p:cNvPr>
                <p:cNvSpPr txBox="1"/>
                <p:nvPr/>
              </p:nvSpPr>
              <p:spPr>
                <a:xfrm flipH="1">
                  <a:off x="3614480" y="35849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10" name="Google Shape;3350;p310">
                  <a:extLst>
                    <a:ext uri="{FF2B5EF4-FFF2-40B4-BE49-F238E27FC236}">
                      <a16:creationId xmlns:a16="http://schemas.microsoft.com/office/drawing/2014/main" id="{4E8A0210-9C1A-4FA7-3F3A-D939DCB54F4B}"/>
                    </a:ext>
                  </a:extLst>
                </p:cNvPr>
                <p:cNvSpPr/>
                <p:nvPr/>
              </p:nvSpPr>
              <p:spPr>
                <a:xfrm rot="-5400000" flipH="1">
                  <a:off x="3541828" y="3765582"/>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1" name="Google Shape;3351;p310">
                  <a:extLst>
                    <a:ext uri="{FF2B5EF4-FFF2-40B4-BE49-F238E27FC236}">
                      <a16:creationId xmlns:a16="http://schemas.microsoft.com/office/drawing/2014/main" id="{B787570C-9DB1-B50E-7477-A43D46C0FB45}"/>
                    </a:ext>
                  </a:extLst>
                </p:cNvPr>
                <p:cNvSpPr txBox="1"/>
                <p:nvPr/>
              </p:nvSpPr>
              <p:spPr>
                <a:xfrm flipH="1">
                  <a:off x="3614480" y="37813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12" name="Google Shape;3352;p310">
                  <a:extLst>
                    <a:ext uri="{FF2B5EF4-FFF2-40B4-BE49-F238E27FC236}">
                      <a16:creationId xmlns:a16="http://schemas.microsoft.com/office/drawing/2014/main" id="{C9BA6356-83C8-0623-F2BB-04BC00231D20}"/>
                    </a:ext>
                  </a:extLst>
                </p:cNvPr>
                <p:cNvSpPr/>
                <p:nvPr/>
              </p:nvSpPr>
              <p:spPr>
                <a:xfrm rot="-5400000" flipH="1">
                  <a:off x="3541828" y="3961927"/>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3" name="Google Shape;3353;p310">
                  <a:extLst>
                    <a:ext uri="{FF2B5EF4-FFF2-40B4-BE49-F238E27FC236}">
                      <a16:creationId xmlns:a16="http://schemas.microsoft.com/office/drawing/2014/main" id="{DEB5F04E-DD11-3917-2D9B-77751D70FFE8}"/>
                    </a:ext>
                  </a:extLst>
                </p:cNvPr>
                <p:cNvSpPr txBox="1"/>
                <p:nvPr/>
              </p:nvSpPr>
              <p:spPr>
                <a:xfrm flipH="1">
                  <a:off x="3614480" y="39776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14" name="Google Shape;3354;p310">
                  <a:extLst>
                    <a:ext uri="{FF2B5EF4-FFF2-40B4-BE49-F238E27FC236}">
                      <a16:creationId xmlns:a16="http://schemas.microsoft.com/office/drawing/2014/main" id="{D4818EDB-BBBB-BEB3-F6BE-4E57DDF96E7D}"/>
                    </a:ext>
                  </a:extLst>
                </p:cNvPr>
                <p:cNvSpPr/>
                <p:nvPr/>
              </p:nvSpPr>
              <p:spPr>
                <a:xfrm rot="-5400000" flipH="1">
                  <a:off x="3541830" y="415827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5" name="Google Shape;3355;p310">
                  <a:extLst>
                    <a:ext uri="{FF2B5EF4-FFF2-40B4-BE49-F238E27FC236}">
                      <a16:creationId xmlns:a16="http://schemas.microsoft.com/office/drawing/2014/main" id="{E0858D43-E1F0-9289-2768-D9C90361F978}"/>
                    </a:ext>
                  </a:extLst>
                </p:cNvPr>
                <p:cNvSpPr txBox="1"/>
                <p:nvPr/>
              </p:nvSpPr>
              <p:spPr>
                <a:xfrm flipH="1">
                  <a:off x="3614480" y="41739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grpSp>
          <p:grpSp>
            <p:nvGrpSpPr>
              <p:cNvPr id="42" name="Google Shape;3356;p310">
                <a:extLst>
                  <a:ext uri="{FF2B5EF4-FFF2-40B4-BE49-F238E27FC236}">
                    <a16:creationId xmlns:a16="http://schemas.microsoft.com/office/drawing/2014/main" id="{33E2717C-2475-72A5-ECF3-6091A354F06B}"/>
                  </a:ext>
                </a:extLst>
              </p:cNvPr>
              <p:cNvGrpSpPr/>
              <p:nvPr/>
            </p:nvGrpSpPr>
            <p:grpSpPr>
              <a:xfrm>
                <a:off x="7445213" y="2727797"/>
                <a:ext cx="368101" cy="2709878"/>
                <a:chOff x="3577008" y="2945024"/>
                <a:chExt cx="196238" cy="1444663"/>
              </a:xfrm>
            </p:grpSpPr>
            <p:sp>
              <p:nvSpPr>
                <p:cNvPr id="88" name="Google Shape;3357;p310">
                  <a:extLst>
                    <a:ext uri="{FF2B5EF4-FFF2-40B4-BE49-F238E27FC236}">
                      <a16:creationId xmlns:a16="http://schemas.microsoft.com/office/drawing/2014/main" id="{9D3BC769-DFD2-4B8C-0B3B-FC7E9666D13B}"/>
                    </a:ext>
                  </a:extLst>
                </p:cNvPr>
                <p:cNvSpPr/>
                <p:nvPr/>
              </p:nvSpPr>
              <p:spPr>
                <a:xfrm rot="-5400000" flipH="1">
                  <a:off x="3541826" y="2980206"/>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89" name="Google Shape;3358;p310">
                  <a:extLst>
                    <a:ext uri="{FF2B5EF4-FFF2-40B4-BE49-F238E27FC236}">
                      <a16:creationId xmlns:a16="http://schemas.microsoft.com/office/drawing/2014/main" id="{96C59547-CA05-E6B7-54C7-756A207217EF}"/>
                    </a:ext>
                  </a:extLst>
                </p:cNvPr>
                <p:cNvSpPr txBox="1"/>
                <p:nvPr/>
              </p:nvSpPr>
              <p:spPr>
                <a:xfrm flipH="1">
                  <a:off x="3614480" y="299592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90" name="Google Shape;3359;p310">
                  <a:extLst>
                    <a:ext uri="{FF2B5EF4-FFF2-40B4-BE49-F238E27FC236}">
                      <a16:creationId xmlns:a16="http://schemas.microsoft.com/office/drawing/2014/main" id="{8779A299-3C09-88D9-A44F-FB175BCA981C}"/>
                    </a:ext>
                  </a:extLst>
                </p:cNvPr>
                <p:cNvSpPr/>
                <p:nvPr/>
              </p:nvSpPr>
              <p:spPr>
                <a:xfrm rot="-5400000" flipH="1">
                  <a:off x="3541826" y="317655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1" name="Google Shape;3360;p310">
                  <a:extLst>
                    <a:ext uri="{FF2B5EF4-FFF2-40B4-BE49-F238E27FC236}">
                      <a16:creationId xmlns:a16="http://schemas.microsoft.com/office/drawing/2014/main" id="{0097E75A-470E-89DC-975B-B9C973633735}"/>
                    </a:ext>
                  </a:extLst>
                </p:cNvPr>
                <p:cNvSpPr txBox="1"/>
                <p:nvPr/>
              </p:nvSpPr>
              <p:spPr>
                <a:xfrm flipH="1">
                  <a:off x="3614480" y="31922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92" name="Google Shape;3361;p310">
                  <a:extLst>
                    <a:ext uri="{FF2B5EF4-FFF2-40B4-BE49-F238E27FC236}">
                      <a16:creationId xmlns:a16="http://schemas.microsoft.com/office/drawing/2014/main" id="{812D8E28-21FE-8D08-C3C2-ABB98241BAFF}"/>
                    </a:ext>
                  </a:extLst>
                </p:cNvPr>
                <p:cNvSpPr/>
                <p:nvPr/>
              </p:nvSpPr>
              <p:spPr>
                <a:xfrm rot="-5400000" flipH="1">
                  <a:off x="3541828" y="3372894"/>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3" name="Google Shape;3362;p310">
                  <a:extLst>
                    <a:ext uri="{FF2B5EF4-FFF2-40B4-BE49-F238E27FC236}">
                      <a16:creationId xmlns:a16="http://schemas.microsoft.com/office/drawing/2014/main" id="{B8B73FA7-0691-14C0-B5EC-FCDC5102CDE9}"/>
                    </a:ext>
                  </a:extLst>
                </p:cNvPr>
                <p:cNvSpPr txBox="1"/>
                <p:nvPr/>
              </p:nvSpPr>
              <p:spPr>
                <a:xfrm flipH="1">
                  <a:off x="3614480" y="33886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94" name="Google Shape;3363;p310">
                  <a:extLst>
                    <a:ext uri="{FF2B5EF4-FFF2-40B4-BE49-F238E27FC236}">
                      <a16:creationId xmlns:a16="http://schemas.microsoft.com/office/drawing/2014/main" id="{50A39F0E-86EB-8D95-E2A8-A120706E9005}"/>
                    </a:ext>
                  </a:extLst>
                </p:cNvPr>
                <p:cNvSpPr/>
                <p:nvPr/>
              </p:nvSpPr>
              <p:spPr>
                <a:xfrm rot="-5400000" flipH="1">
                  <a:off x="3541826" y="3569239"/>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5" name="Google Shape;3364;p310">
                  <a:extLst>
                    <a:ext uri="{FF2B5EF4-FFF2-40B4-BE49-F238E27FC236}">
                      <a16:creationId xmlns:a16="http://schemas.microsoft.com/office/drawing/2014/main" id="{EEDDCF3D-1162-CDC3-963C-D7183F1B4E98}"/>
                    </a:ext>
                  </a:extLst>
                </p:cNvPr>
                <p:cNvSpPr txBox="1"/>
                <p:nvPr/>
              </p:nvSpPr>
              <p:spPr>
                <a:xfrm flipH="1">
                  <a:off x="3614480" y="35849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96" name="Google Shape;3365;p310">
                  <a:extLst>
                    <a:ext uri="{FF2B5EF4-FFF2-40B4-BE49-F238E27FC236}">
                      <a16:creationId xmlns:a16="http://schemas.microsoft.com/office/drawing/2014/main" id="{029F0D64-A925-CB14-3DA8-F03FC542E16E}"/>
                    </a:ext>
                  </a:extLst>
                </p:cNvPr>
                <p:cNvSpPr/>
                <p:nvPr/>
              </p:nvSpPr>
              <p:spPr>
                <a:xfrm rot="-5400000" flipH="1">
                  <a:off x="3541828" y="3765582"/>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7" name="Google Shape;3366;p310">
                  <a:extLst>
                    <a:ext uri="{FF2B5EF4-FFF2-40B4-BE49-F238E27FC236}">
                      <a16:creationId xmlns:a16="http://schemas.microsoft.com/office/drawing/2014/main" id="{FEDA0E5B-2758-0348-D32D-F6BAA1AEFB55}"/>
                    </a:ext>
                  </a:extLst>
                </p:cNvPr>
                <p:cNvSpPr txBox="1"/>
                <p:nvPr/>
              </p:nvSpPr>
              <p:spPr>
                <a:xfrm flipH="1">
                  <a:off x="3614480" y="37813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98" name="Google Shape;3367;p310">
                  <a:extLst>
                    <a:ext uri="{FF2B5EF4-FFF2-40B4-BE49-F238E27FC236}">
                      <a16:creationId xmlns:a16="http://schemas.microsoft.com/office/drawing/2014/main" id="{9074B853-8EA0-BD9A-C98E-06479A1145C5}"/>
                    </a:ext>
                  </a:extLst>
                </p:cNvPr>
                <p:cNvSpPr/>
                <p:nvPr/>
              </p:nvSpPr>
              <p:spPr>
                <a:xfrm rot="-5400000" flipH="1">
                  <a:off x="3541828" y="3961927"/>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9" name="Google Shape;3368;p310">
                  <a:extLst>
                    <a:ext uri="{FF2B5EF4-FFF2-40B4-BE49-F238E27FC236}">
                      <a16:creationId xmlns:a16="http://schemas.microsoft.com/office/drawing/2014/main" id="{F34CED9E-314B-E7C7-D1B0-A690C910AAA6}"/>
                    </a:ext>
                  </a:extLst>
                </p:cNvPr>
                <p:cNvSpPr txBox="1"/>
                <p:nvPr/>
              </p:nvSpPr>
              <p:spPr>
                <a:xfrm flipH="1">
                  <a:off x="3614480" y="39776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00" name="Google Shape;3369;p310">
                  <a:extLst>
                    <a:ext uri="{FF2B5EF4-FFF2-40B4-BE49-F238E27FC236}">
                      <a16:creationId xmlns:a16="http://schemas.microsoft.com/office/drawing/2014/main" id="{2A79C6A5-5155-751D-20E0-BC4B5B58384B}"/>
                    </a:ext>
                  </a:extLst>
                </p:cNvPr>
                <p:cNvSpPr/>
                <p:nvPr/>
              </p:nvSpPr>
              <p:spPr>
                <a:xfrm rot="-5400000" flipH="1">
                  <a:off x="3541830" y="415827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1" name="Google Shape;3370;p310">
                  <a:extLst>
                    <a:ext uri="{FF2B5EF4-FFF2-40B4-BE49-F238E27FC236}">
                      <a16:creationId xmlns:a16="http://schemas.microsoft.com/office/drawing/2014/main" id="{CD9DF49E-F822-1403-D8E9-C2070E89B95B}"/>
                    </a:ext>
                  </a:extLst>
                </p:cNvPr>
                <p:cNvSpPr txBox="1"/>
                <p:nvPr/>
              </p:nvSpPr>
              <p:spPr>
                <a:xfrm flipH="1">
                  <a:off x="3614480" y="41739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grpSp>
          <p:grpSp>
            <p:nvGrpSpPr>
              <p:cNvPr id="43" name="Google Shape;3371;p310">
                <a:extLst>
                  <a:ext uri="{FF2B5EF4-FFF2-40B4-BE49-F238E27FC236}">
                    <a16:creationId xmlns:a16="http://schemas.microsoft.com/office/drawing/2014/main" id="{D9DDEBD7-AEFD-5B5A-8DC2-D96F60FDA4BE}"/>
                  </a:ext>
                </a:extLst>
              </p:cNvPr>
              <p:cNvGrpSpPr/>
              <p:nvPr/>
            </p:nvGrpSpPr>
            <p:grpSpPr>
              <a:xfrm>
                <a:off x="7808046" y="2602898"/>
                <a:ext cx="368101" cy="2709878"/>
                <a:chOff x="3577008" y="2945024"/>
                <a:chExt cx="196238" cy="1444663"/>
              </a:xfrm>
            </p:grpSpPr>
            <p:sp>
              <p:nvSpPr>
                <p:cNvPr id="74" name="Google Shape;3372;p310">
                  <a:extLst>
                    <a:ext uri="{FF2B5EF4-FFF2-40B4-BE49-F238E27FC236}">
                      <a16:creationId xmlns:a16="http://schemas.microsoft.com/office/drawing/2014/main" id="{04C9B784-4502-9965-FBC1-623C573A21C7}"/>
                    </a:ext>
                  </a:extLst>
                </p:cNvPr>
                <p:cNvSpPr/>
                <p:nvPr/>
              </p:nvSpPr>
              <p:spPr>
                <a:xfrm rot="-5400000" flipH="1">
                  <a:off x="3541826" y="2980206"/>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5" name="Google Shape;3373;p310">
                  <a:extLst>
                    <a:ext uri="{FF2B5EF4-FFF2-40B4-BE49-F238E27FC236}">
                      <a16:creationId xmlns:a16="http://schemas.microsoft.com/office/drawing/2014/main" id="{F569D843-9D07-F61A-295D-D4C1D0F4BDED}"/>
                    </a:ext>
                  </a:extLst>
                </p:cNvPr>
                <p:cNvSpPr txBox="1"/>
                <p:nvPr/>
              </p:nvSpPr>
              <p:spPr>
                <a:xfrm flipH="1">
                  <a:off x="3614480" y="299592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76" name="Google Shape;3374;p310">
                  <a:extLst>
                    <a:ext uri="{FF2B5EF4-FFF2-40B4-BE49-F238E27FC236}">
                      <a16:creationId xmlns:a16="http://schemas.microsoft.com/office/drawing/2014/main" id="{57C825AB-0E1B-AFD8-CEAD-15F38C680089}"/>
                    </a:ext>
                  </a:extLst>
                </p:cNvPr>
                <p:cNvSpPr/>
                <p:nvPr/>
              </p:nvSpPr>
              <p:spPr>
                <a:xfrm rot="-5400000" flipH="1">
                  <a:off x="3541826" y="317655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7" name="Google Shape;3375;p310">
                  <a:extLst>
                    <a:ext uri="{FF2B5EF4-FFF2-40B4-BE49-F238E27FC236}">
                      <a16:creationId xmlns:a16="http://schemas.microsoft.com/office/drawing/2014/main" id="{977432DD-64D0-1DFD-167B-B6B5696F33D7}"/>
                    </a:ext>
                  </a:extLst>
                </p:cNvPr>
                <p:cNvSpPr txBox="1"/>
                <p:nvPr/>
              </p:nvSpPr>
              <p:spPr>
                <a:xfrm flipH="1">
                  <a:off x="3614480" y="31922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78" name="Google Shape;3376;p310">
                  <a:extLst>
                    <a:ext uri="{FF2B5EF4-FFF2-40B4-BE49-F238E27FC236}">
                      <a16:creationId xmlns:a16="http://schemas.microsoft.com/office/drawing/2014/main" id="{8FBD20EE-6C5C-786D-7EF2-B73A94045243}"/>
                    </a:ext>
                  </a:extLst>
                </p:cNvPr>
                <p:cNvSpPr/>
                <p:nvPr/>
              </p:nvSpPr>
              <p:spPr>
                <a:xfrm rot="-5400000" flipH="1">
                  <a:off x="3541828" y="3372894"/>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9" name="Google Shape;3377;p310">
                  <a:extLst>
                    <a:ext uri="{FF2B5EF4-FFF2-40B4-BE49-F238E27FC236}">
                      <a16:creationId xmlns:a16="http://schemas.microsoft.com/office/drawing/2014/main" id="{EB06835E-3CA6-9E17-C432-F385BFB3926B}"/>
                    </a:ext>
                  </a:extLst>
                </p:cNvPr>
                <p:cNvSpPr txBox="1"/>
                <p:nvPr/>
              </p:nvSpPr>
              <p:spPr>
                <a:xfrm flipH="1">
                  <a:off x="3614480" y="33886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80" name="Google Shape;3378;p310">
                  <a:extLst>
                    <a:ext uri="{FF2B5EF4-FFF2-40B4-BE49-F238E27FC236}">
                      <a16:creationId xmlns:a16="http://schemas.microsoft.com/office/drawing/2014/main" id="{FDC48756-8981-D4AF-FBDC-FA5D967A47F4}"/>
                    </a:ext>
                  </a:extLst>
                </p:cNvPr>
                <p:cNvSpPr/>
                <p:nvPr/>
              </p:nvSpPr>
              <p:spPr>
                <a:xfrm rot="-5400000" flipH="1">
                  <a:off x="3541826" y="3569239"/>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81" name="Google Shape;3379;p310">
                  <a:extLst>
                    <a:ext uri="{FF2B5EF4-FFF2-40B4-BE49-F238E27FC236}">
                      <a16:creationId xmlns:a16="http://schemas.microsoft.com/office/drawing/2014/main" id="{32C50D27-4768-FDAC-F43E-15938AE8F112}"/>
                    </a:ext>
                  </a:extLst>
                </p:cNvPr>
                <p:cNvSpPr txBox="1"/>
                <p:nvPr/>
              </p:nvSpPr>
              <p:spPr>
                <a:xfrm flipH="1">
                  <a:off x="3614480" y="35849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82" name="Google Shape;3380;p310">
                  <a:extLst>
                    <a:ext uri="{FF2B5EF4-FFF2-40B4-BE49-F238E27FC236}">
                      <a16:creationId xmlns:a16="http://schemas.microsoft.com/office/drawing/2014/main" id="{D9A2D9CD-C5CF-3EE9-AB8B-F89BA3C9C1C2}"/>
                    </a:ext>
                  </a:extLst>
                </p:cNvPr>
                <p:cNvSpPr/>
                <p:nvPr/>
              </p:nvSpPr>
              <p:spPr>
                <a:xfrm rot="-5400000" flipH="1">
                  <a:off x="3541828" y="3765582"/>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83" name="Google Shape;3381;p310">
                  <a:extLst>
                    <a:ext uri="{FF2B5EF4-FFF2-40B4-BE49-F238E27FC236}">
                      <a16:creationId xmlns:a16="http://schemas.microsoft.com/office/drawing/2014/main" id="{E6EF15D0-DF7A-9C67-6CBF-9DB7179513E6}"/>
                    </a:ext>
                  </a:extLst>
                </p:cNvPr>
                <p:cNvSpPr txBox="1"/>
                <p:nvPr/>
              </p:nvSpPr>
              <p:spPr>
                <a:xfrm flipH="1">
                  <a:off x="3614480" y="37813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84" name="Google Shape;3382;p310">
                  <a:extLst>
                    <a:ext uri="{FF2B5EF4-FFF2-40B4-BE49-F238E27FC236}">
                      <a16:creationId xmlns:a16="http://schemas.microsoft.com/office/drawing/2014/main" id="{0720B9E1-6577-E110-8921-F8D6D1A4EDB0}"/>
                    </a:ext>
                  </a:extLst>
                </p:cNvPr>
                <p:cNvSpPr/>
                <p:nvPr/>
              </p:nvSpPr>
              <p:spPr>
                <a:xfrm rot="-5400000" flipH="1">
                  <a:off x="3541828" y="3961927"/>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85" name="Google Shape;3383;p310">
                  <a:extLst>
                    <a:ext uri="{FF2B5EF4-FFF2-40B4-BE49-F238E27FC236}">
                      <a16:creationId xmlns:a16="http://schemas.microsoft.com/office/drawing/2014/main" id="{52349C67-C25C-D34E-F3DA-C4CB81194776}"/>
                    </a:ext>
                  </a:extLst>
                </p:cNvPr>
                <p:cNvSpPr txBox="1"/>
                <p:nvPr/>
              </p:nvSpPr>
              <p:spPr>
                <a:xfrm flipH="1">
                  <a:off x="3614480" y="39776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86" name="Google Shape;3384;p310">
                  <a:extLst>
                    <a:ext uri="{FF2B5EF4-FFF2-40B4-BE49-F238E27FC236}">
                      <a16:creationId xmlns:a16="http://schemas.microsoft.com/office/drawing/2014/main" id="{EB763E56-1CDF-0039-905D-C0C3615FE0D4}"/>
                    </a:ext>
                  </a:extLst>
                </p:cNvPr>
                <p:cNvSpPr/>
                <p:nvPr/>
              </p:nvSpPr>
              <p:spPr>
                <a:xfrm rot="-5400000" flipH="1">
                  <a:off x="3541830" y="415827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87" name="Google Shape;3385;p310">
                  <a:extLst>
                    <a:ext uri="{FF2B5EF4-FFF2-40B4-BE49-F238E27FC236}">
                      <a16:creationId xmlns:a16="http://schemas.microsoft.com/office/drawing/2014/main" id="{5AC45084-ECDD-F4BA-CB1D-D302624A8E4B}"/>
                    </a:ext>
                  </a:extLst>
                </p:cNvPr>
                <p:cNvSpPr txBox="1"/>
                <p:nvPr/>
              </p:nvSpPr>
              <p:spPr>
                <a:xfrm flipH="1">
                  <a:off x="3614480" y="41739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grpSp>
          <p:grpSp>
            <p:nvGrpSpPr>
              <p:cNvPr id="44" name="Google Shape;3386;p310">
                <a:extLst>
                  <a:ext uri="{FF2B5EF4-FFF2-40B4-BE49-F238E27FC236}">
                    <a16:creationId xmlns:a16="http://schemas.microsoft.com/office/drawing/2014/main" id="{7B583895-2466-0EF9-B042-E6915FBAE210}"/>
                  </a:ext>
                </a:extLst>
              </p:cNvPr>
              <p:cNvGrpSpPr/>
              <p:nvPr/>
            </p:nvGrpSpPr>
            <p:grpSpPr>
              <a:xfrm>
                <a:off x="8170879" y="2478000"/>
                <a:ext cx="368101" cy="2709878"/>
                <a:chOff x="3577008" y="2945024"/>
                <a:chExt cx="196238" cy="1444663"/>
              </a:xfrm>
            </p:grpSpPr>
            <p:sp>
              <p:nvSpPr>
                <p:cNvPr id="60" name="Google Shape;3387;p310">
                  <a:extLst>
                    <a:ext uri="{FF2B5EF4-FFF2-40B4-BE49-F238E27FC236}">
                      <a16:creationId xmlns:a16="http://schemas.microsoft.com/office/drawing/2014/main" id="{36F19F0A-F82E-846D-BE81-526621654C55}"/>
                    </a:ext>
                  </a:extLst>
                </p:cNvPr>
                <p:cNvSpPr/>
                <p:nvPr/>
              </p:nvSpPr>
              <p:spPr>
                <a:xfrm rot="-5400000" flipH="1">
                  <a:off x="3541826" y="2980206"/>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1" name="Google Shape;3388;p310">
                  <a:extLst>
                    <a:ext uri="{FF2B5EF4-FFF2-40B4-BE49-F238E27FC236}">
                      <a16:creationId xmlns:a16="http://schemas.microsoft.com/office/drawing/2014/main" id="{26260619-EC0D-6BBE-6BC4-921E141C75E0}"/>
                    </a:ext>
                  </a:extLst>
                </p:cNvPr>
                <p:cNvSpPr txBox="1"/>
                <p:nvPr/>
              </p:nvSpPr>
              <p:spPr>
                <a:xfrm flipH="1">
                  <a:off x="3614480" y="299592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62" name="Google Shape;3389;p310">
                  <a:extLst>
                    <a:ext uri="{FF2B5EF4-FFF2-40B4-BE49-F238E27FC236}">
                      <a16:creationId xmlns:a16="http://schemas.microsoft.com/office/drawing/2014/main" id="{85EB6C8D-017D-D737-52E1-16593762C328}"/>
                    </a:ext>
                  </a:extLst>
                </p:cNvPr>
                <p:cNvSpPr/>
                <p:nvPr/>
              </p:nvSpPr>
              <p:spPr>
                <a:xfrm rot="-5400000" flipH="1">
                  <a:off x="3541826" y="317655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3" name="Google Shape;3390;p310">
                  <a:extLst>
                    <a:ext uri="{FF2B5EF4-FFF2-40B4-BE49-F238E27FC236}">
                      <a16:creationId xmlns:a16="http://schemas.microsoft.com/office/drawing/2014/main" id="{43DB8A4A-DFC0-45AE-90F7-7927C3A365C7}"/>
                    </a:ext>
                  </a:extLst>
                </p:cNvPr>
                <p:cNvSpPr txBox="1"/>
                <p:nvPr/>
              </p:nvSpPr>
              <p:spPr>
                <a:xfrm flipH="1">
                  <a:off x="3614480" y="31922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64" name="Google Shape;3391;p310">
                  <a:extLst>
                    <a:ext uri="{FF2B5EF4-FFF2-40B4-BE49-F238E27FC236}">
                      <a16:creationId xmlns:a16="http://schemas.microsoft.com/office/drawing/2014/main" id="{0544A2A0-8134-FF49-2590-5A514C48F6A9}"/>
                    </a:ext>
                  </a:extLst>
                </p:cNvPr>
                <p:cNvSpPr/>
                <p:nvPr/>
              </p:nvSpPr>
              <p:spPr>
                <a:xfrm rot="-5400000" flipH="1">
                  <a:off x="3541828" y="3372894"/>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5" name="Google Shape;3392;p310">
                  <a:extLst>
                    <a:ext uri="{FF2B5EF4-FFF2-40B4-BE49-F238E27FC236}">
                      <a16:creationId xmlns:a16="http://schemas.microsoft.com/office/drawing/2014/main" id="{47A889C2-3008-2C7A-EA0D-B45FE8FD1EB1}"/>
                    </a:ext>
                  </a:extLst>
                </p:cNvPr>
                <p:cNvSpPr txBox="1"/>
                <p:nvPr/>
              </p:nvSpPr>
              <p:spPr>
                <a:xfrm flipH="1">
                  <a:off x="3614480" y="33886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66" name="Google Shape;3393;p310">
                  <a:extLst>
                    <a:ext uri="{FF2B5EF4-FFF2-40B4-BE49-F238E27FC236}">
                      <a16:creationId xmlns:a16="http://schemas.microsoft.com/office/drawing/2014/main" id="{20812855-8770-1F24-7C92-FEEB4561C8E2}"/>
                    </a:ext>
                  </a:extLst>
                </p:cNvPr>
                <p:cNvSpPr/>
                <p:nvPr/>
              </p:nvSpPr>
              <p:spPr>
                <a:xfrm rot="-5400000" flipH="1">
                  <a:off x="3541826" y="3569239"/>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7" name="Google Shape;3394;p310">
                  <a:extLst>
                    <a:ext uri="{FF2B5EF4-FFF2-40B4-BE49-F238E27FC236}">
                      <a16:creationId xmlns:a16="http://schemas.microsoft.com/office/drawing/2014/main" id="{98F6DA31-BF2D-01FE-E760-8BB6F1396190}"/>
                    </a:ext>
                  </a:extLst>
                </p:cNvPr>
                <p:cNvSpPr txBox="1"/>
                <p:nvPr/>
              </p:nvSpPr>
              <p:spPr>
                <a:xfrm flipH="1">
                  <a:off x="3614480" y="35849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68" name="Google Shape;3395;p310">
                  <a:extLst>
                    <a:ext uri="{FF2B5EF4-FFF2-40B4-BE49-F238E27FC236}">
                      <a16:creationId xmlns:a16="http://schemas.microsoft.com/office/drawing/2014/main" id="{A358469E-5067-3498-881C-224AF5E6FA44}"/>
                    </a:ext>
                  </a:extLst>
                </p:cNvPr>
                <p:cNvSpPr/>
                <p:nvPr/>
              </p:nvSpPr>
              <p:spPr>
                <a:xfrm rot="-5400000" flipH="1">
                  <a:off x="3541828" y="3765582"/>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3396;p310">
                  <a:extLst>
                    <a:ext uri="{FF2B5EF4-FFF2-40B4-BE49-F238E27FC236}">
                      <a16:creationId xmlns:a16="http://schemas.microsoft.com/office/drawing/2014/main" id="{1EDD9155-869A-43B9-F898-8549B7553D96}"/>
                    </a:ext>
                  </a:extLst>
                </p:cNvPr>
                <p:cNvSpPr txBox="1"/>
                <p:nvPr/>
              </p:nvSpPr>
              <p:spPr>
                <a:xfrm flipH="1">
                  <a:off x="3614480" y="37813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70" name="Google Shape;3397;p310">
                  <a:extLst>
                    <a:ext uri="{FF2B5EF4-FFF2-40B4-BE49-F238E27FC236}">
                      <a16:creationId xmlns:a16="http://schemas.microsoft.com/office/drawing/2014/main" id="{448C0A3F-AFCB-214F-DCC7-F249179D4F45}"/>
                    </a:ext>
                  </a:extLst>
                </p:cNvPr>
                <p:cNvSpPr/>
                <p:nvPr/>
              </p:nvSpPr>
              <p:spPr>
                <a:xfrm rot="-5400000" flipH="1">
                  <a:off x="3541828" y="3961927"/>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3398;p310">
                  <a:extLst>
                    <a:ext uri="{FF2B5EF4-FFF2-40B4-BE49-F238E27FC236}">
                      <a16:creationId xmlns:a16="http://schemas.microsoft.com/office/drawing/2014/main" id="{79538222-1775-A5C0-7957-4619F9133BEA}"/>
                    </a:ext>
                  </a:extLst>
                </p:cNvPr>
                <p:cNvSpPr txBox="1"/>
                <p:nvPr/>
              </p:nvSpPr>
              <p:spPr>
                <a:xfrm flipH="1">
                  <a:off x="3614480" y="39776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72" name="Google Shape;3399;p310">
                  <a:extLst>
                    <a:ext uri="{FF2B5EF4-FFF2-40B4-BE49-F238E27FC236}">
                      <a16:creationId xmlns:a16="http://schemas.microsoft.com/office/drawing/2014/main" id="{BD8796DA-71DE-F67B-8CEE-53E0E426A20E}"/>
                    </a:ext>
                  </a:extLst>
                </p:cNvPr>
                <p:cNvSpPr/>
                <p:nvPr/>
              </p:nvSpPr>
              <p:spPr>
                <a:xfrm rot="-5400000" flipH="1">
                  <a:off x="3541830" y="415827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3" name="Google Shape;3400;p310">
                  <a:extLst>
                    <a:ext uri="{FF2B5EF4-FFF2-40B4-BE49-F238E27FC236}">
                      <a16:creationId xmlns:a16="http://schemas.microsoft.com/office/drawing/2014/main" id="{D761ABC8-8130-1156-B7D6-0F7E69389577}"/>
                    </a:ext>
                  </a:extLst>
                </p:cNvPr>
                <p:cNvSpPr txBox="1"/>
                <p:nvPr/>
              </p:nvSpPr>
              <p:spPr>
                <a:xfrm flipH="1">
                  <a:off x="3614480" y="41739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grpSp>
          <p:grpSp>
            <p:nvGrpSpPr>
              <p:cNvPr id="45" name="Google Shape;3401;p310">
                <a:extLst>
                  <a:ext uri="{FF2B5EF4-FFF2-40B4-BE49-F238E27FC236}">
                    <a16:creationId xmlns:a16="http://schemas.microsoft.com/office/drawing/2014/main" id="{E1EE349F-45A2-7E9C-33BD-2634F9E21B8D}"/>
                  </a:ext>
                </a:extLst>
              </p:cNvPr>
              <p:cNvGrpSpPr/>
              <p:nvPr/>
            </p:nvGrpSpPr>
            <p:grpSpPr>
              <a:xfrm>
                <a:off x="8533710" y="2353102"/>
                <a:ext cx="368101" cy="2709878"/>
                <a:chOff x="3577008" y="2945024"/>
                <a:chExt cx="196238" cy="1444663"/>
              </a:xfrm>
            </p:grpSpPr>
            <p:sp>
              <p:nvSpPr>
                <p:cNvPr id="46" name="Google Shape;3402;p310">
                  <a:extLst>
                    <a:ext uri="{FF2B5EF4-FFF2-40B4-BE49-F238E27FC236}">
                      <a16:creationId xmlns:a16="http://schemas.microsoft.com/office/drawing/2014/main" id="{6951EB67-9A69-DF19-53FA-3CF5C8D2F0B6}"/>
                    </a:ext>
                  </a:extLst>
                </p:cNvPr>
                <p:cNvSpPr/>
                <p:nvPr/>
              </p:nvSpPr>
              <p:spPr>
                <a:xfrm rot="-5400000" flipH="1">
                  <a:off x="3541826" y="2980206"/>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7" name="Google Shape;3403;p310">
                  <a:extLst>
                    <a:ext uri="{FF2B5EF4-FFF2-40B4-BE49-F238E27FC236}">
                      <a16:creationId xmlns:a16="http://schemas.microsoft.com/office/drawing/2014/main" id="{116FF786-32B4-E680-9616-3F94059280AB}"/>
                    </a:ext>
                  </a:extLst>
                </p:cNvPr>
                <p:cNvSpPr txBox="1"/>
                <p:nvPr/>
              </p:nvSpPr>
              <p:spPr>
                <a:xfrm flipH="1">
                  <a:off x="3614480" y="299592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48" name="Google Shape;3404;p310">
                  <a:extLst>
                    <a:ext uri="{FF2B5EF4-FFF2-40B4-BE49-F238E27FC236}">
                      <a16:creationId xmlns:a16="http://schemas.microsoft.com/office/drawing/2014/main" id="{63B757F6-93E7-2151-3A08-C3B873F1D324}"/>
                    </a:ext>
                  </a:extLst>
                </p:cNvPr>
                <p:cNvSpPr/>
                <p:nvPr/>
              </p:nvSpPr>
              <p:spPr>
                <a:xfrm rot="-5400000" flipH="1">
                  <a:off x="3541826" y="317655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9" name="Google Shape;3405;p310">
                  <a:extLst>
                    <a:ext uri="{FF2B5EF4-FFF2-40B4-BE49-F238E27FC236}">
                      <a16:creationId xmlns:a16="http://schemas.microsoft.com/office/drawing/2014/main" id="{A15D1A95-7618-CD34-BF97-2DB25DDDDA4E}"/>
                    </a:ext>
                  </a:extLst>
                </p:cNvPr>
                <p:cNvSpPr txBox="1"/>
                <p:nvPr/>
              </p:nvSpPr>
              <p:spPr>
                <a:xfrm flipH="1">
                  <a:off x="3614480" y="31922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50" name="Google Shape;3406;p310">
                  <a:extLst>
                    <a:ext uri="{FF2B5EF4-FFF2-40B4-BE49-F238E27FC236}">
                      <a16:creationId xmlns:a16="http://schemas.microsoft.com/office/drawing/2014/main" id="{88CC664C-5BE4-A1DE-84C5-42559C95726E}"/>
                    </a:ext>
                  </a:extLst>
                </p:cNvPr>
                <p:cNvSpPr/>
                <p:nvPr/>
              </p:nvSpPr>
              <p:spPr>
                <a:xfrm rot="-5400000" flipH="1">
                  <a:off x="3541828" y="3372894"/>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1" name="Google Shape;3407;p310">
                  <a:extLst>
                    <a:ext uri="{FF2B5EF4-FFF2-40B4-BE49-F238E27FC236}">
                      <a16:creationId xmlns:a16="http://schemas.microsoft.com/office/drawing/2014/main" id="{49EDFD8F-7645-BC23-E022-8C12D8FE24A1}"/>
                    </a:ext>
                  </a:extLst>
                </p:cNvPr>
                <p:cNvSpPr txBox="1"/>
                <p:nvPr/>
              </p:nvSpPr>
              <p:spPr>
                <a:xfrm flipH="1">
                  <a:off x="3614480" y="33886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52" name="Google Shape;3408;p310">
                  <a:extLst>
                    <a:ext uri="{FF2B5EF4-FFF2-40B4-BE49-F238E27FC236}">
                      <a16:creationId xmlns:a16="http://schemas.microsoft.com/office/drawing/2014/main" id="{27D1116A-95B2-FC80-FCA3-DE4FFAD4855A}"/>
                    </a:ext>
                  </a:extLst>
                </p:cNvPr>
                <p:cNvSpPr/>
                <p:nvPr/>
              </p:nvSpPr>
              <p:spPr>
                <a:xfrm rot="-5400000" flipH="1">
                  <a:off x="3541826" y="3569239"/>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3" name="Google Shape;3409;p310">
                  <a:extLst>
                    <a:ext uri="{FF2B5EF4-FFF2-40B4-BE49-F238E27FC236}">
                      <a16:creationId xmlns:a16="http://schemas.microsoft.com/office/drawing/2014/main" id="{3654D96D-094B-B51C-0997-B8E4DC528538}"/>
                    </a:ext>
                  </a:extLst>
                </p:cNvPr>
                <p:cNvSpPr txBox="1"/>
                <p:nvPr/>
              </p:nvSpPr>
              <p:spPr>
                <a:xfrm flipH="1">
                  <a:off x="3614480" y="35849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54" name="Google Shape;3410;p310">
                  <a:extLst>
                    <a:ext uri="{FF2B5EF4-FFF2-40B4-BE49-F238E27FC236}">
                      <a16:creationId xmlns:a16="http://schemas.microsoft.com/office/drawing/2014/main" id="{49C8340F-2238-F9C7-407A-0B72122D0850}"/>
                    </a:ext>
                  </a:extLst>
                </p:cNvPr>
                <p:cNvSpPr/>
                <p:nvPr/>
              </p:nvSpPr>
              <p:spPr>
                <a:xfrm rot="-5400000" flipH="1">
                  <a:off x="3541828" y="3765582"/>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5" name="Google Shape;3411;p310">
                  <a:extLst>
                    <a:ext uri="{FF2B5EF4-FFF2-40B4-BE49-F238E27FC236}">
                      <a16:creationId xmlns:a16="http://schemas.microsoft.com/office/drawing/2014/main" id="{D3FE6A38-114F-EBA6-1B2F-B002955BF440}"/>
                    </a:ext>
                  </a:extLst>
                </p:cNvPr>
                <p:cNvSpPr txBox="1"/>
                <p:nvPr/>
              </p:nvSpPr>
              <p:spPr>
                <a:xfrm flipH="1">
                  <a:off x="3614480" y="378130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56" name="Google Shape;3412;p310">
                  <a:extLst>
                    <a:ext uri="{FF2B5EF4-FFF2-40B4-BE49-F238E27FC236}">
                      <a16:creationId xmlns:a16="http://schemas.microsoft.com/office/drawing/2014/main" id="{E1028C91-4F1E-1626-A9EC-4BE8370228B7}"/>
                    </a:ext>
                  </a:extLst>
                </p:cNvPr>
                <p:cNvSpPr/>
                <p:nvPr/>
              </p:nvSpPr>
              <p:spPr>
                <a:xfrm rot="-5400000" flipH="1">
                  <a:off x="3541828" y="3961927"/>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7" name="Google Shape;3413;p310">
                  <a:extLst>
                    <a:ext uri="{FF2B5EF4-FFF2-40B4-BE49-F238E27FC236}">
                      <a16:creationId xmlns:a16="http://schemas.microsoft.com/office/drawing/2014/main" id="{1E3BD6F1-9370-5880-024E-9ABD97842114}"/>
                    </a:ext>
                  </a:extLst>
                </p:cNvPr>
                <p:cNvSpPr txBox="1"/>
                <p:nvPr/>
              </p:nvSpPr>
              <p:spPr>
                <a:xfrm flipH="1">
                  <a:off x="3614480" y="3977651"/>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58" name="Google Shape;3414;p310">
                  <a:extLst>
                    <a:ext uri="{FF2B5EF4-FFF2-40B4-BE49-F238E27FC236}">
                      <a16:creationId xmlns:a16="http://schemas.microsoft.com/office/drawing/2014/main" id="{6CB6B73F-A522-7FED-E5F2-06D5AA8DCEAD}"/>
                    </a:ext>
                  </a:extLst>
                </p:cNvPr>
                <p:cNvSpPr/>
                <p:nvPr/>
              </p:nvSpPr>
              <p:spPr>
                <a:xfrm rot="-5400000" flipH="1">
                  <a:off x="3541830" y="4158271"/>
                  <a:ext cx="266598" cy="196234"/>
                </a:xfrm>
                <a:prstGeom prst="parallelogram">
                  <a:avLst>
                    <a:gd name="adj" fmla="val 35092"/>
                  </a:avLst>
                </a:prstGeom>
                <a:solidFill>
                  <a:schemeClr val="dk1">
                    <a:alpha val="41960"/>
                  </a:schemeClr>
                </a:solidFill>
                <a:ln w="9525" cap="flat" cmpd="sng">
                  <a:solidFill>
                    <a:schemeClr val="dk1"/>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9" name="Google Shape;3415;p310">
                  <a:extLst>
                    <a:ext uri="{FF2B5EF4-FFF2-40B4-BE49-F238E27FC236}">
                      <a16:creationId xmlns:a16="http://schemas.microsoft.com/office/drawing/2014/main" id="{2A4BC8ED-691C-CFE2-4093-429E941289DF}"/>
                    </a:ext>
                  </a:extLst>
                </p:cNvPr>
                <p:cNvSpPr txBox="1"/>
                <p:nvPr/>
              </p:nvSpPr>
              <p:spPr>
                <a:xfrm flipH="1">
                  <a:off x="3614480" y="4173976"/>
                  <a:ext cx="121289" cy="16478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grpSp>
        </p:grpSp>
        <p:cxnSp>
          <p:nvCxnSpPr>
            <p:cNvPr id="6" name="Google Shape;3416;p310">
              <a:extLst>
                <a:ext uri="{FF2B5EF4-FFF2-40B4-BE49-F238E27FC236}">
                  <a16:creationId xmlns:a16="http://schemas.microsoft.com/office/drawing/2014/main" id="{2CD0A700-DB6B-16CD-87B5-0C9912CCFF64}"/>
                </a:ext>
              </a:extLst>
            </p:cNvPr>
            <p:cNvCxnSpPr/>
            <p:nvPr/>
          </p:nvCxnSpPr>
          <p:spPr>
            <a:xfrm>
              <a:off x="2801628" y="2842318"/>
              <a:ext cx="4088221" cy="1502145"/>
            </a:xfrm>
            <a:prstGeom prst="straightConnector1">
              <a:avLst/>
            </a:prstGeom>
            <a:noFill/>
            <a:ln w="12700" cap="flat" cmpd="sng">
              <a:solidFill>
                <a:srgbClr val="0082E4">
                  <a:alpha val="30980"/>
                </a:srgbClr>
              </a:solidFill>
              <a:prstDash val="solid"/>
              <a:round/>
              <a:headEnd type="none" w="sm" len="sm"/>
              <a:tailEnd type="none" w="sm" len="sm"/>
            </a:ln>
          </p:spPr>
        </p:cxnSp>
        <p:cxnSp>
          <p:nvCxnSpPr>
            <p:cNvPr id="7" name="Google Shape;3417;p310">
              <a:extLst>
                <a:ext uri="{FF2B5EF4-FFF2-40B4-BE49-F238E27FC236}">
                  <a16:creationId xmlns:a16="http://schemas.microsoft.com/office/drawing/2014/main" id="{CDCEE742-F6D7-D6A0-1E4D-B53792BA06FA}"/>
                </a:ext>
              </a:extLst>
            </p:cNvPr>
            <p:cNvCxnSpPr/>
            <p:nvPr/>
          </p:nvCxnSpPr>
          <p:spPr>
            <a:xfrm>
              <a:off x="3854685" y="1403315"/>
              <a:ext cx="4088221" cy="1502145"/>
            </a:xfrm>
            <a:prstGeom prst="straightConnector1">
              <a:avLst/>
            </a:prstGeom>
            <a:noFill/>
            <a:ln w="12700" cap="flat" cmpd="sng">
              <a:solidFill>
                <a:srgbClr val="0082E4">
                  <a:alpha val="30980"/>
                </a:srgbClr>
              </a:solidFill>
              <a:prstDash val="solid"/>
              <a:round/>
              <a:headEnd type="none" w="sm" len="sm"/>
              <a:tailEnd type="none" w="sm" len="sm"/>
            </a:ln>
          </p:spPr>
        </p:cxnSp>
        <p:sp>
          <p:nvSpPr>
            <p:cNvPr id="8" name="Google Shape;3418;p310">
              <a:extLst>
                <a:ext uri="{FF2B5EF4-FFF2-40B4-BE49-F238E27FC236}">
                  <a16:creationId xmlns:a16="http://schemas.microsoft.com/office/drawing/2014/main" id="{EE3A042A-2E17-C804-00FA-DB84E0E3D74B}"/>
                </a:ext>
              </a:extLst>
            </p:cNvPr>
            <p:cNvSpPr/>
            <p:nvPr/>
          </p:nvSpPr>
          <p:spPr>
            <a:xfrm rot="-5400000" flipH="1">
              <a:off x="2614243" y="1593274"/>
              <a:ext cx="1437591" cy="1058156"/>
            </a:xfrm>
            <a:prstGeom prst="parallelogram">
              <a:avLst>
                <a:gd name="adj" fmla="val 35092"/>
              </a:avLst>
            </a:prstGeom>
            <a:solidFill>
              <a:srgbClr val="0082E4">
                <a:alpha val="25882"/>
              </a:srgbClr>
            </a:solidFill>
            <a:ln w="12700" cap="flat" cmpd="sng">
              <a:solidFill>
                <a:srgbClr val="0082E4"/>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 name="Google Shape;3419;p310">
              <a:extLst>
                <a:ext uri="{FF2B5EF4-FFF2-40B4-BE49-F238E27FC236}">
                  <a16:creationId xmlns:a16="http://schemas.microsoft.com/office/drawing/2014/main" id="{2E3E8BDE-44C3-6CC9-8CC8-30DAC0A57880}"/>
                </a:ext>
              </a:extLst>
            </p:cNvPr>
            <p:cNvSpPr txBox="1"/>
            <p:nvPr/>
          </p:nvSpPr>
          <p:spPr>
            <a:xfrm flipH="1">
              <a:off x="3006006" y="1678076"/>
              <a:ext cx="654029" cy="888553"/>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0" name="Google Shape;3420;p310">
              <a:extLst>
                <a:ext uri="{FF2B5EF4-FFF2-40B4-BE49-F238E27FC236}">
                  <a16:creationId xmlns:a16="http://schemas.microsoft.com/office/drawing/2014/main" id="{B9E6C285-8CA6-39C1-4F21-F44ED33685F4}"/>
                </a:ext>
              </a:extLst>
            </p:cNvPr>
            <p:cNvSpPr/>
            <p:nvPr/>
          </p:nvSpPr>
          <p:spPr>
            <a:xfrm rot="1207683">
              <a:off x="3095607" y="2686413"/>
              <a:ext cx="3217558" cy="239034"/>
            </a:xfrm>
            <a:prstGeom prst="parallelogram">
              <a:avLst>
                <a:gd name="adj" fmla="val 122213"/>
              </a:avLst>
            </a:prstGeom>
            <a:gradFill>
              <a:gsLst>
                <a:gs pos="0">
                  <a:srgbClr val="76B900">
                    <a:alpha val="30980"/>
                  </a:srgbClr>
                </a:gs>
                <a:gs pos="100000">
                  <a:srgbClr val="76B900">
                    <a:alpha val="50980"/>
                  </a:srgbClr>
                </a:gs>
              </a:gsLst>
              <a:lin ang="0" scaled="0"/>
            </a:gradFill>
            <a:ln>
              <a:noFill/>
            </a:ln>
          </p:spPr>
          <p:txBody>
            <a:bodyPr spcFirstLastPara="1" wrap="square" lIns="101575" tIns="50775" rIns="101575" bIns="507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1" name="Google Shape;3421;p310">
              <a:extLst>
                <a:ext uri="{FF2B5EF4-FFF2-40B4-BE49-F238E27FC236}">
                  <a16:creationId xmlns:a16="http://schemas.microsoft.com/office/drawing/2014/main" id="{6394D24C-7CB9-F6CE-465F-7B935CBB7822}"/>
                </a:ext>
              </a:extLst>
            </p:cNvPr>
            <p:cNvSpPr/>
            <p:nvPr/>
          </p:nvSpPr>
          <p:spPr>
            <a:xfrm rot="-9591058" flipH="1">
              <a:off x="3353702" y="2398082"/>
              <a:ext cx="3061115" cy="335682"/>
            </a:xfrm>
            <a:prstGeom prst="parallelogram">
              <a:avLst>
                <a:gd name="adj" fmla="val 37171"/>
              </a:avLst>
            </a:prstGeom>
            <a:gradFill>
              <a:gsLst>
                <a:gs pos="0">
                  <a:srgbClr val="76B900">
                    <a:alpha val="20000"/>
                  </a:srgbClr>
                </a:gs>
                <a:gs pos="100000">
                  <a:srgbClr val="76B900">
                    <a:alpha val="34901"/>
                  </a:srgbClr>
                </a:gs>
              </a:gsLst>
              <a:lin ang="0" scaled="0"/>
            </a:gradFill>
            <a:ln>
              <a:noFill/>
            </a:ln>
          </p:spPr>
          <p:txBody>
            <a:bodyPr spcFirstLastPara="1" wrap="square" lIns="101575" tIns="50775" rIns="101575" bIns="507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2" name="Google Shape;3422;p310">
              <a:extLst>
                <a:ext uri="{FF2B5EF4-FFF2-40B4-BE49-F238E27FC236}">
                  <a16:creationId xmlns:a16="http://schemas.microsoft.com/office/drawing/2014/main" id="{2279E09E-2EE3-523D-7C26-F80D8857762C}"/>
                </a:ext>
              </a:extLst>
            </p:cNvPr>
            <p:cNvSpPr/>
            <p:nvPr/>
          </p:nvSpPr>
          <p:spPr>
            <a:xfrm rot="-5400000" flipH="1">
              <a:off x="5357189" y="2608004"/>
              <a:ext cx="1437591" cy="1058156"/>
            </a:xfrm>
            <a:prstGeom prst="parallelogram">
              <a:avLst>
                <a:gd name="adj" fmla="val 35092"/>
              </a:avLst>
            </a:prstGeom>
            <a:solidFill>
              <a:srgbClr val="0082E4">
                <a:alpha val="25882"/>
              </a:srgbClr>
            </a:solidFill>
            <a:ln w="12700" cap="flat" cmpd="sng">
              <a:solidFill>
                <a:srgbClr val="0082E4"/>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 name="Google Shape;3423;p310">
              <a:extLst>
                <a:ext uri="{FF2B5EF4-FFF2-40B4-BE49-F238E27FC236}">
                  <a16:creationId xmlns:a16="http://schemas.microsoft.com/office/drawing/2014/main" id="{CF7AF331-6E94-7182-7A14-BBCE0600A185}"/>
                </a:ext>
              </a:extLst>
            </p:cNvPr>
            <p:cNvSpPr txBox="1"/>
            <p:nvPr/>
          </p:nvSpPr>
          <p:spPr>
            <a:xfrm flipH="1">
              <a:off x="5748956" y="2692801"/>
              <a:ext cx="654029" cy="888553"/>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4" name="Google Shape;3424;p310">
              <a:extLst>
                <a:ext uri="{FF2B5EF4-FFF2-40B4-BE49-F238E27FC236}">
                  <a16:creationId xmlns:a16="http://schemas.microsoft.com/office/drawing/2014/main" id="{59289A9B-0B9D-8EBC-8EAB-B3B04DDB9819}"/>
                </a:ext>
              </a:extLst>
            </p:cNvPr>
            <p:cNvSpPr/>
            <p:nvPr/>
          </p:nvSpPr>
          <p:spPr>
            <a:xfrm rot="1207683">
              <a:off x="5866211" y="3433553"/>
              <a:ext cx="1753469" cy="239034"/>
            </a:xfrm>
            <a:prstGeom prst="parallelogram">
              <a:avLst>
                <a:gd name="adj" fmla="val 122213"/>
              </a:avLst>
            </a:prstGeom>
            <a:gradFill>
              <a:gsLst>
                <a:gs pos="0">
                  <a:srgbClr val="76B900">
                    <a:alpha val="50980"/>
                  </a:srgbClr>
                </a:gs>
                <a:gs pos="100000">
                  <a:srgbClr val="76B900">
                    <a:alpha val="70980"/>
                  </a:srgbClr>
                </a:gs>
              </a:gsLst>
              <a:lin ang="0" scaled="0"/>
            </a:gradFill>
            <a:ln>
              <a:noFill/>
            </a:ln>
          </p:spPr>
          <p:txBody>
            <a:bodyPr spcFirstLastPara="1" wrap="square" lIns="101575" tIns="50775" rIns="101575" bIns="507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5" name="Google Shape;3425;p310">
              <a:extLst>
                <a:ext uri="{FF2B5EF4-FFF2-40B4-BE49-F238E27FC236}">
                  <a16:creationId xmlns:a16="http://schemas.microsoft.com/office/drawing/2014/main" id="{A129C123-129F-774B-1C9C-A8ADBD1A3867}"/>
                </a:ext>
              </a:extLst>
            </p:cNvPr>
            <p:cNvSpPr/>
            <p:nvPr/>
          </p:nvSpPr>
          <p:spPr>
            <a:xfrm rot="-9591058" flipH="1">
              <a:off x="6141733" y="3146532"/>
              <a:ext cx="1564704" cy="335682"/>
            </a:xfrm>
            <a:prstGeom prst="parallelogram">
              <a:avLst>
                <a:gd name="adj" fmla="val 37171"/>
              </a:avLst>
            </a:prstGeom>
            <a:gradFill>
              <a:gsLst>
                <a:gs pos="0">
                  <a:srgbClr val="76B900">
                    <a:alpha val="34901"/>
                  </a:srgbClr>
                </a:gs>
                <a:gs pos="100000">
                  <a:srgbClr val="76B900">
                    <a:alpha val="50196"/>
                  </a:srgbClr>
                </a:gs>
              </a:gsLst>
              <a:lin ang="0" scaled="0"/>
            </a:gradFill>
            <a:ln>
              <a:noFill/>
            </a:ln>
          </p:spPr>
          <p:txBody>
            <a:bodyPr spcFirstLastPara="1" wrap="square" lIns="101575" tIns="50775" rIns="101575" bIns="507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6" name="Google Shape;3426;p310">
              <a:extLst>
                <a:ext uri="{FF2B5EF4-FFF2-40B4-BE49-F238E27FC236}">
                  <a16:creationId xmlns:a16="http://schemas.microsoft.com/office/drawing/2014/main" id="{894294D0-BC91-67E3-279D-483B68F7A0AD}"/>
                </a:ext>
              </a:extLst>
            </p:cNvPr>
            <p:cNvSpPr/>
            <p:nvPr/>
          </p:nvSpPr>
          <p:spPr>
            <a:xfrm rot="-5400000" flipH="1">
              <a:off x="6698417" y="3096843"/>
              <a:ext cx="1437591" cy="1058156"/>
            </a:xfrm>
            <a:prstGeom prst="parallelogram">
              <a:avLst>
                <a:gd name="adj" fmla="val 35092"/>
              </a:avLst>
            </a:prstGeom>
            <a:solidFill>
              <a:srgbClr val="0082E4">
                <a:alpha val="25882"/>
              </a:srgbClr>
            </a:solidFill>
            <a:ln w="12700" cap="flat" cmpd="sng">
              <a:solidFill>
                <a:srgbClr val="0082E4"/>
              </a:solidFill>
              <a:prstDash val="dash"/>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7" name="Google Shape;3427;p310">
              <a:extLst>
                <a:ext uri="{FF2B5EF4-FFF2-40B4-BE49-F238E27FC236}">
                  <a16:creationId xmlns:a16="http://schemas.microsoft.com/office/drawing/2014/main" id="{A6E8656C-493A-A6CC-E2FE-B09684BA1A96}"/>
                </a:ext>
              </a:extLst>
            </p:cNvPr>
            <p:cNvSpPr txBox="1"/>
            <p:nvPr/>
          </p:nvSpPr>
          <p:spPr>
            <a:xfrm flipH="1">
              <a:off x="7090181" y="3181626"/>
              <a:ext cx="654029" cy="888553"/>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18" name="Google Shape;3428;p310">
              <a:extLst>
                <a:ext uri="{FF2B5EF4-FFF2-40B4-BE49-F238E27FC236}">
                  <a16:creationId xmlns:a16="http://schemas.microsoft.com/office/drawing/2014/main" id="{655B59AB-CBBE-EC7F-24D7-488A1CD221B0}"/>
                </a:ext>
              </a:extLst>
            </p:cNvPr>
            <p:cNvSpPr/>
            <p:nvPr/>
          </p:nvSpPr>
          <p:spPr>
            <a:xfrm rot="-5400000" flipH="1">
              <a:off x="3087834" y="1944300"/>
              <a:ext cx="483800" cy="356106"/>
            </a:xfrm>
            <a:prstGeom prst="parallelogram">
              <a:avLst>
                <a:gd name="adj" fmla="val 35092"/>
              </a:avLst>
            </a:prstGeom>
            <a:solidFill>
              <a:schemeClr val="lt2">
                <a:alpha val="67058"/>
              </a:schemeClr>
            </a:solidFill>
            <a:ln w="19050" cap="flat" cmpd="sng">
              <a:solidFill>
                <a:srgbClr val="8AD600"/>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9" name="Google Shape;3429;p310">
              <a:extLst>
                <a:ext uri="{FF2B5EF4-FFF2-40B4-BE49-F238E27FC236}">
                  <a16:creationId xmlns:a16="http://schemas.microsoft.com/office/drawing/2014/main" id="{46CE454F-2C9D-CEA9-E51D-6429296C3EC0}"/>
                </a:ext>
              </a:extLst>
            </p:cNvPr>
            <p:cNvSpPr txBox="1"/>
            <p:nvPr/>
          </p:nvSpPr>
          <p:spPr>
            <a:xfrm flipH="1">
              <a:off x="3219672" y="1972838"/>
              <a:ext cx="220104" cy="29902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3430;p310">
              <a:extLst>
                <a:ext uri="{FF2B5EF4-FFF2-40B4-BE49-F238E27FC236}">
                  <a16:creationId xmlns:a16="http://schemas.microsoft.com/office/drawing/2014/main" id="{2825AF0D-7294-D5F6-1BBA-7877BFF464D5}"/>
                </a:ext>
              </a:extLst>
            </p:cNvPr>
            <p:cNvSpPr/>
            <p:nvPr/>
          </p:nvSpPr>
          <p:spPr>
            <a:xfrm rot="-5400000" flipH="1">
              <a:off x="5835042" y="2959030"/>
              <a:ext cx="483800" cy="356106"/>
            </a:xfrm>
            <a:prstGeom prst="parallelogram">
              <a:avLst>
                <a:gd name="adj" fmla="val 35092"/>
              </a:avLst>
            </a:prstGeom>
            <a:solidFill>
              <a:schemeClr val="lt2">
                <a:alpha val="67058"/>
              </a:schemeClr>
            </a:solidFill>
            <a:ln w="19050" cap="flat" cmpd="sng">
              <a:solidFill>
                <a:srgbClr val="8AD600"/>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1" name="Google Shape;3431;p310">
              <a:extLst>
                <a:ext uri="{FF2B5EF4-FFF2-40B4-BE49-F238E27FC236}">
                  <a16:creationId xmlns:a16="http://schemas.microsoft.com/office/drawing/2014/main" id="{2D8B8CC6-7856-A31F-A181-383BC78C14C9}"/>
                </a:ext>
              </a:extLst>
            </p:cNvPr>
            <p:cNvSpPr txBox="1"/>
            <p:nvPr/>
          </p:nvSpPr>
          <p:spPr>
            <a:xfrm flipH="1">
              <a:off x="5966872" y="2987563"/>
              <a:ext cx="220104" cy="29902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3432;p310">
              <a:extLst>
                <a:ext uri="{FF2B5EF4-FFF2-40B4-BE49-F238E27FC236}">
                  <a16:creationId xmlns:a16="http://schemas.microsoft.com/office/drawing/2014/main" id="{FA96FDBC-8326-7750-C2A2-A33A7E3AFD8E}"/>
                </a:ext>
              </a:extLst>
            </p:cNvPr>
            <p:cNvSpPr/>
            <p:nvPr/>
          </p:nvSpPr>
          <p:spPr>
            <a:xfrm rot="-5400000" flipH="1">
              <a:off x="7176056" y="3446444"/>
              <a:ext cx="483800" cy="356106"/>
            </a:xfrm>
            <a:prstGeom prst="parallelogram">
              <a:avLst>
                <a:gd name="adj" fmla="val 35092"/>
              </a:avLst>
            </a:prstGeom>
            <a:solidFill>
              <a:schemeClr val="lt2">
                <a:alpha val="67058"/>
              </a:schemeClr>
            </a:solidFill>
            <a:ln w="19050" cap="flat" cmpd="sng">
              <a:solidFill>
                <a:srgbClr val="8AD600"/>
              </a:solidFill>
              <a:prstDash val="solid"/>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3" name="Google Shape;3433;p310">
              <a:extLst>
                <a:ext uri="{FF2B5EF4-FFF2-40B4-BE49-F238E27FC236}">
                  <a16:creationId xmlns:a16="http://schemas.microsoft.com/office/drawing/2014/main" id="{CF6D3363-844F-C1F5-F42D-CBF9FE32D0ED}"/>
                </a:ext>
              </a:extLst>
            </p:cNvPr>
            <p:cNvSpPr txBox="1"/>
            <p:nvPr/>
          </p:nvSpPr>
          <p:spPr>
            <a:xfrm flipH="1">
              <a:off x="7307898" y="3474964"/>
              <a:ext cx="220104" cy="29902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a:ln>
                    <a:noFill/>
                  </a:ln>
                  <a:solidFill>
                    <a:srgbClr val="FFFFFF"/>
                  </a:solidFill>
                  <a:effectLst/>
                  <a:uLnTx/>
                  <a:uFillTx/>
                  <a:latin typeface="Trebuchet MS"/>
                  <a:ea typeface="Trebuchet MS"/>
                  <a:cs typeface="Trebuchet MS"/>
                  <a:sym typeface="Trebuchet MS"/>
                </a:rPr>
                <a:t>-8</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3434;p310">
              <a:extLst>
                <a:ext uri="{FF2B5EF4-FFF2-40B4-BE49-F238E27FC236}">
                  <a16:creationId xmlns:a16="http://schemas.microsoft.com/office/drawing/2014/main" id="{2E9584F7-3DAD-48B5-8CDF-A35F70333ECE}"/>
                </a:ext>
              </a:extLst>
            </p:cNvPr>
            <p:cNvSpPr/>
            <p:nvPr/>
          </p:nvSpPr>
          <p:spPr>
            <a:xfrm rot="-5400000" flipH="1">
              <a:off x="6432481" y="2868199"/>
              <a:ext cx="3368432" cy="2467320"/>
            </a:xfrm>
            <a:prstGeom prst="parallelogram">
              <a:avLst>
                <a:gd name="adj" fmla="val 35092"/>
              </a:avLst>
            </a:prstGeom>
            <a:noFill/>
            <a:ln w="12700" cap="flat" cmpd="sng">
              <a:solidFill>
                <a:srgbClr val="0082E4"/>
              </a:solidFill>
              <a:prstDash val="dash"/>
              <a:round/>
              <a:headEnd type="none" w="sm" len="sm"/>
              <a:tailEnd type="none" w="sm" len="sm"/>
            </a:ln>
          </p:spPr>
          <p:txBody>
            <a:bodyPr spcFirstLastPara="1" wrap="square" lIns="101575" tIns="101575" rIns="101575" bIns="101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5" name="Google Shape;3435;p310">
              <a:extLst>
                <a:ext uri="{FF2B5EF4-FFF2-40B4-BE49-F238E27FC236}">
                  <a16:creationId xmlns:a16="http://schemas.microsoft.com/office/drawing/2014/main" id="{3428B665-7B3F-C3A9-BD06-005C1C9CABD6}"/>
                </a:ext>
              </a:extLst>
            </p:cNvPr>
            <p:cNvSpPr txBox="1"/>
            <p:nvPr/>
          </p:nvSpPr>
          <p:spPr>
            <a:xfrm flipH="1">
              <a:off x="7352894" y="3059109"/>
              <a:ext cx="1527594" cy="208550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556"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cxnSp>
          <p:nvCxnSpPr>
            <p:cNvPr id="26" name="Google Shape;3436;p310">
              <a:extLst>
                <a:ext uri="{FF2B5EF4-FFF2-40B4-BE49-F238E27FC236}">
                  <a16:creationId xmlns:a16="http://schemas.microsoft.com/office/drawing/2014/main" id="{C5C14D7C-9FB3-B490-A298-BA2639F808A5}"/>
                </a:ext>
              </a:extLst>
            </p:cNvPr>
            <p:cNvCxnSpPr/>
            <p:nvPr/>
          </p:nvCxnSpPr>
          <p:spPr>
            <a:xfrm>
              <a:off x="3150930" y="2007947"/>
              <a:ext cx="4088221" cy="1502145"/>
            </a:xfrm>
            <a:prstGeom prst="straightConnector1">
              <a:avLst/>
            </a:prstGeom>
            <a:noFill/>
            <a:ln w="9525" cap="flat" cmpd="sng">
              <a:solidFill>
                <a:schemeClr val="lt2">
                  <a:alpha val="30980"/>
                </a:schemeClr>
              </a:solidFill>
              <a:prstDash val="solid"/>
              <a:round/>
              <a:headEnd type="none" w="sm" len="sm"/>
              <a:tailEnd type="none" w="sm" len="sm"/>
            </a:ln>
          </p:spPr>
        </p:cxnSp>
        <p:sp>
          <p:nvSpPr>
            <p:cNvPr id="27" name="Google Shape;3437;p310">
              <a:extLst>
                <a:ext uri="{FF2B5EF4-FFF2-40B4-BE49-F238E27FC236}">
                  <a16:creationId xmlns:a16="http://schemas.microsoft.com/office/drawing/2014/main" id="{D2C09B51-C845-93D9-F918-3D0DA58953AE}"/>
                </a:ext>
              </a:extLst>
            </p:cNvPr>
            <p:cNvSpPr txBox="1"/>
            <p:nvPr/>
          </p:nvSpPr>
          <p:spPr>
            <a:xfrm>
              <a:off x="1358166" y="2926594"/>
              <a:ext cx="1024276" cy="398581"/>
            </a:xfrm>
            <a:prstGeom prst="rect">
              <a:avLst/>
            </a:prstGeom>
            <a:noFill/>
            <a:ln>
              <a:noFill/>
            </a:ln>
          </p:spPr>
          <p:txBody>
            <a:bodyPr spcFirstLastPara="1" wrap="square" lIns="101575" tIns="50775" rIns="101575" bIns="507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dirty="0">
                  <a:ln>
                    <a:noFill/>
                  </a:ln>
                  <a:solidFill>
                    <a:srgbClr val="000000"/>
                  </a:solidFill>
                  <a:effectLst/>
                  <a:uLnTx/>
                  <a:uFillTx/>
                  <a:latin typeface="Tw Cen MT" panose="020B0602020104020603" pitchFamily="34" charset="0"/>
                  <a:ea typeface="Trebuchet MS"/>
                  <a:cs typeface="Trebuchet MS"/>
                  <a:sym typeface="Trebuchet MS"/>
                </a:rPr>
                <a:t>Source Pixel</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p:txBody>
        </p:sp>
        <p:sp>
          <p:nvSpPr>
            <p:cNvPr id="28" name="Google Shape;3438;p310">
              <a:extLst>
                <a:ext uri="{FF2B5EF4-FFF2-40B4-BE49-F238E27FC236}">
                  <a16:creationId xmlns:a16="http://schemas.microsoft.com/office/drawing/2014/main" id="{92B12E1D-A3DC-BE65-1D82-A2B0AD7E5699}"/>
                </a:ext>
              </a:extLst>
            </p:cNvPr>
            <p:cNvSpPr txBox="1"/>
            <p:nvPr/>
          </p:nvSpPr>
          <p:spPr>
            <a:xfrm>
              <a:off x="4123682" y="3958057"/>
              <a:ext cx="1450245" cy="398581"/>
            </a:xfrm>
            <a:prstGeom prst="rect">
              <a:avLst/>
            </a:prstGeom>
            <a:noFill/>
            <a:ln>
              <a:noFill/>
            </a:ln>
          </p:spPr>
          <p:txBody>
            <a:bodyPr spcFirstLastPara="1" wrap="square" lIns="101575" tIns="50775" rIns="101575" bIns="507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dirty="0">
                  <a:ln>
                    <a:noFill/>
                  </a:ln>
                  <a:solidFill>
                    <a:srgbClr val="000000"/>
                  </a:solidFill>
                  <a:effectLst/>
                  <a:uLnTx/>
                  <a:uFillTx/>
                  <a:latin typeface="Tw Cen MT" panose="020B0602020104020603" pitchFamily="34" charset="0"/>
                  <a:ea typeface="Trebuchet MS"/>
                  <a:cs typeface="Trebuchet MS"/>
                  <a:sym typeface="Trebuchet MS"/>
                </a:rPr>
                <a:t>Convolution kernel (a.k.a. filter) </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p:txBody>
        </p:sp>
        <p:sp>
          <p:nvSpPr>
            <p:cNvPr id="29" name="Google Shape;3439;p310">
              <a:extLst>
                <a:ext uri="{FF2B5EF4-FFF2-40B4-BE49-F238E27FC236}">
                  <a16:creationId xmlns:a16="http://schemas.microsoft.com/office/drawing/2014/main" id="{CFB3A73D-BDB8-9A03-2100-1C2B2AC370A8}"/>
                </a:ext>
              </a:extLst>
            </p:cNvPr>
            <p:cNvSpPr txBox="1"/>
            <p:nvPr/>
          </p:nvSpPr>
          <p:spPr>
            <a:xfrm>
              <a:off x="5322019" y="4419708"/>
              <a:ext cx="1450245" cy="398581"/>
            </a:xfrm>
            <a:prstGeom prst="rect">
              <a:avLst/>
            </a:prstGeom>
            <a:noFill/>
            <a:ln>
              <a:noFill/>
            </a:ln>
          </p:spPr>
          <p:txBody>
            <a:bodyPr spcFirstLastPara="1" wrap="square" lIns="101575" tIns="50775" rIns="101575" bIns="507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dirty="0">
                  <a:ln>
                    <a:noFill/>
                  </a:ln>
                  <a:solidFill>
                    <a:srgbClr val="000000"/>
                  </a:solidFill>
                  <a:effectLst/>
                  <a:uLnTx/>
                  <a:uFillTx/>
                  <a:latin typeface="Tw Cen MT" panose="020B0602020104020603" pitchFamily="34" charset="0"/>
                  <a:ea typeface="Trebuchet MS"/>
                  <a:cs typeface="Trebuchet MS"/>
                  <a:sym typeface="Trebuchet MS"/>
                </a:rPr>
                <a:t>New pixel value (destination pixel)</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p:txBody>
        </p:sp>
        <p:grpSp>
          <p:nvGrpSpPr>
            <p:cNvPr id="30" name="Google Shape;3440;p310">
              <a:extLst>
                <a:ext uri="{FF2B5EF4-FFF2-40B4-BE49-F238E27FC236}">
                  <a16:creationId xmlns:a16="http://schemas.microsoft.com/office/drawing/2014/main" id="{B8B012C3-647A-46D6-D24B-C2DB2AB1FCD2}"/>
                </a:ext>
              </a:extLst>
            </p:cNvPr>
            <p:cNvGrpSpPr/>
            <p:nvPr/>
          </p:nvGrpSpPr>
          <p:grpSpPr>
            <a:xfrm>
              <a:off x="1481777" y="2188515"/>
              <a:ext cx="1669151" cy="710751"/>
              <a:chOff x="768402" y="2110663"/>
              <a:chExt cx="1725328" cy="734672"/>
            </a:xfrm>
          </p:grpSpPr>
          <p:cxnSp>
            <p:nvCxnSpPr>
              <p:cNvPr id="37" name="Google Shape;3441;p310">
                <a:extLst>
                  <a:ext uri="{FF2B5EF4-FFF2-40B4-BE49-F238E27FC236}">
                    <a16:creationId xmlns:a16="http://schemas.microsoft.com/office/drawing/2014/main" id="{A98C2CB3-1FA1-A6DD-70E7-51709A18A44A}"/>
                  </a:ext>
                </a:extLst>
              </p:cNvPr>
              <p:cNvCxnSpPr/>
              <p:nvPr/>
            </p:nvCxnSpPr>
            <p:spPr>
              <a:xfrm rot="10800000" flipH="1">
                <a:off x="1653276" y="2110663"/>
                <a:ext cx="840454" cy="734671"/>
              </a:xfrm>
              <a:prstGeom prst="straightConnector1">
                <a:avLst/>
              </a:prstGeom>
              <a:noFill/>
              <a:ln w="15875" cap="flat" cmpd="sng">
                <a:solidFill>
                  <a:schemeClr val="lt2"/>
                </a:solidFill>
                <a:prstDash val="solid"/>
                <a:round/>
                <a:headEnd type="none" w="sm" len="sm"/>
                <a:tailEnd type="none" w="sm" len="sm"/>
              </a:ln>
            </p:spPr>
          </p:cxnSp>
          <p:cxnSp>
            <p:nvCxnSpPr>
              <p:cNvPr id="38" name="Google Shape;3442;p310">
                <a:extLst>
                  <a:ext uri="{FF2B5EF4-FFF2-40B4-BE49-F238E27FC236}">
                    <a16:creationId xmlns:a16="http://schemas.microsoft.com/office/drawing/2014/main" id="{D3C99D6D-05AF-51A9-948E-274BE549FBE2}"/>
                  </a:ext>
                </a:extLst>
              </p:cNvPr>
              <p:cNvCxnSpPr/>
              <p:nvPr/>
            </p:nvCxnSpPr>
            <p:spPr>
              <a:xfrm rot="10800000">
                <a:off x="768402" y="2845335"/>
                <a:ext cx="884873" cy="0"/>
              </a:xfrm>
              <a:prstGeom prst="straightConnector1">
                <a:avLst/>
              </a:prstGeom>
              <a:noFill/>
              <a:ln w="15875" cap="flat" cmpd="sng">
                <a:solidFill>
                  <a:schemeClr val="lt2"/>
                </a:solidFill>
                <a:prstDash val="solid"/>
                <a:round/>
                <a:headEnd type="none" w="sm" len="sm"/>
                <a:tailEnd type="oval" w="med" len="med"/>
              </a:ln>
            </p:spPr>
          </p:cxnSp>
        </p:grpSp>
        <p:grpSp>
          <p:nvGrpSpPr>
            <p:cNvPr id="31" name="Google Shape;3443;p310">
              <a:extLst>
                <a:ext uri="{FF2B5EF4-FFF2-40B4-BE49-F238E27FC236}">
                  <a16:creationId xmlns:a16="http://schemas.microsoft.com/office/drawing/2014/main" id="{77725DF3-4C46-6B92-53FD-F578D57DFB1A}"/>
                </a:ext>
              </a:extLst>
            </p:cNvPr>
            <p:cNvGrpSpPr/>
            <p:nvPr/>
          </p:nvGrpSpPr>
          <p:grpSpPr>
            <a:xfrm>
              <a:off x="4233878" y="3199564"/>
              <a:ext cx="1669151" cy="710751"/>
              <a:chOff x="3188618" y="3155740"/>
              <a:chExt cx="1725328" cy="734672"/>
            </a:xfrm>
          </p:grpSpPr>
          <p:cxnSp>
            <p:nvCxnSpPr>
              <p:cNvPr id="35" name="Google Shape;3444;p310">
                <a:extLst>
                  <a:ext uri="{FF2B5EF4-FFF2-40B4-BE49-F238E27FC236}">
                    <a16:creationId xmlns:a16="http://schemas.microsoft.com/office/drawing/2014/main" id="{1BD4617F-956E-7601-E71E-7CC7F2DFD1A2}"/>
                  </a:ext>
                </a:extLst>
              </p:cNvPr>
              <p:cNvCxnSpPr/>
              <p:nvPr/>
            </p:nvCxnSpPr>
            <p:spPr>
              <a:xfrm rot="10800000" flipH="1">
                <a:off x="4073492" y="3155740"/>
                <a:ext cx="840454" cy="734671"/>
              </a:xfrm>
              <a:prstGeom prst="straightConnector1">
                <a:avLst/>
              </a:prstGeom>
              <a:noFill/>
              <a:ln w="15875" cap="flat" cmpd="sng">
                <a:solidFill>
                  <a:schemeClr val="lt2"/>
                </a:solidFill>
                <a:prstDash val="solid"/>
                <a:round/>
                <a:headEnd type="none" w="sm" len="sm"/>
                <a:tailEnd type="none" w="sm" len="sm"/>
              </a:ln>
            </p:spPr>
          </p:cxnSp>
          <p:cxnSp>
            <p:nvCxnSpPr>
              <p:cNvPr id="36" name="Google Shape;3445;p310">
                <a:extLst>
                  <a:ext uri="{FF2B5EF4-FFF2-40B4-BE49-F238E27FC236}">
                    <a16:creationId xmlns:a16="http://schemas.microsoft.com/office/drawing/2014/main" id="{3201BA84-11DA-76EB-34B6-021D1D8AFFFE}"/>
                  </a:ext>
                </a:extLst>
              </p:cNvPr>
              <p:cNvCxnSpPr/>
              <p:nvPr/>
            </p:nvCxnSpPr>
            <p:spPr>
              <a:xfrm rot="10800000">
                <a:off x="3188618" y="3890412"/>
                <a:ext cx="884873" cy="0"/>
              </a:xfrm>
              <a:prstGeom prst="straightConnector1">
                <a:avLst/>
              </a:prstGeom>
              <a:noFill/>
              <a:ln w="15875" cap="flat" cmpd="sng">
                <a:solidFill>
                  <a:schemeClr val="lt2"/>
                </a:solidFill>
                <a:prstDash val="solid"/>
                <a:round/>
                <a:headEnd type="none" w="sm" len="sm"/>
                <a:tailEnd type="oval" w="med" len="med"/>
              </a:ln>
            </p:spPr>
          </p:cxnSp>
        </p:grpSp>
        <p:grpSp>
          <p:nvGrpSpPr>
            <p:cNvPr id="32" name="Google Shape;3446;p310">
              <a:extLst>
                <a:ext uri="{FF2B5EF4-FFF2-40B4-BE49-F238E27FC236}">
                  <a16:creationId xmlns:a16="http://schemas.microsoft.com/office/drawing/2014/main" id="{51A3DD2C-5AEB-3A3D-1048-0A4CD1160B38}"/>
                </a:ext>
              </a:extLst>
            </p:cNvPr>
            <p:cNvGrpSpPr/>
            <p:nvPr/>
          </p:nvGrpSpPr>
          <p:grpSpPr>
            <a:xfrm>
              <a:off x="5444014" y="3671879"/>
              <a:ext cx="1788354" cy="710751"/>
              <a:chOff x="3065402" y="3155740"/>
              <a:chExt cx="1848544" cy="734672"/>
            </a:xfrm>
          </p:grpSpPr>
          <p:cxnSp>
            <p:nvCxnSpPr>
              <p:cNvPr id="33" name="Google Shape;3447;p310">
                <a:extLst>
                  <a:ext uri="{FF2B5EF4-FFF2-40B4-BE49-F238E27FC236}">
                    <a16:creationId xmlns:a16="http://schemas.microsoft.com/office/drawing/2014/main" id="{4A3783CF-67F6-83C6-355C-5B87205D2F82}"/>
                  </a:ext>
                </a:extLst>
              </p:cNvPr>
              <p:cNvCxnSpPr/>
              <p:nvPr/>
            </p:nvCxnSpPr>
            <p:spPr>
              <a:xfrm rot="10800000" flipH="1">
                <a:off x="4073492" y="3155740"/>
                <a:ext cx="840454" cy="734671"/>
              </a:xfrm>
              <a:prstGeom prst="straightConnector1">
                <a:avLst/>
              </a:prstGeom>
              <a:noFill/>
              <a:ln w="15875" cap="flat" cmpd="sng">
                <a:solidFill>
                  <a:schemeClr val="lt2"/>
                </a:solidFill>
                <a:prstDash val="solid"/>
                <a:round/>
                <a:headEnd type="none" w="sm" len="sm"/>
                <a:tailEnd type="none" w="sm" len="sm"/>
              </a:ln>
            </p:spPr>
          </p:cxnSp>
          <p:cxnSp>
            <p:nvCxnSpPr>
              <p:cNvPr id="34" name="Google Shape;3448;p310">
                <a:extLst>
                  <a:ext uri="{FF2B5EF4-FFF2-40B4-BE49-F238E27FC236}">
                    <a16:creationId xmlns:a16="http://schemas.microsoft.com/office/drawing/2014/main" id="{40408434-A568-AAE0-922B-C0C15878EAA9}"/>
                  </a:ext>
                </a:extLst>
              </p:cNvPr>
              <p:cNvCxnSpPr/>
              <p:nvPr/>
            </p:nvCxnSpPr>
            <p:spPr>
              <a:xfrm rot="10800000">
                <a:off x="3065402" y="3890412"/>
                <a:ext cx="1008090" cy="0"/>
              </a:xfrm>
              <a:prstGeom prst="straightConnector1">
                <a:avLst/>
              </a:prstGeom>
              <a:noFill/>
              <a:ln w="15875" cap="flat" cmpd="sng">
                <a:solidFill>
                  <a:schemeClr val="lt2"/>
                </a:solidFill>
                <a:prstDash val="solid"/>
                <a:round/>
                <a:headEnd type="none" w="sm" len="sm"/>
                <a:tailEnd type="oval" w="med" len="med"/>
              </a:ln>
            </p:spPr>
          </p:cxnSp>
        </p:grpSp>
      </p:grpSp>
      <p:sp>
        <p:nvSpPr>
          <p:cNvPr id="267" name="Google Shape;3449;p310">
            <a:extLst>
              <a:ext uri="{FF2B5EF4-FFF2-40B4-BE49-F238E27FC236}">
                <a16:creationId xmlns:a16="http://schemas.microsoft.com/office/drawing/2014/main" id="{B32DB950-C547-A2F0-054D-DA52C4320BA3}"/>
              </a:ext>
            </a:extLst>
          </p:cNvPr>
          <p:cNvSpPr txBox="1"/>
          <p:nvPr/>
        </p:nvSpPr>
        <p:spPr>
          <a:xfrm>
            <a:off x="8305563" y="1382728"/>
            <a:ext cx="3020437" cy="956671"/>
          </a:xfrm>
          <a:prstGeom prst="rect">
            <a:avLst/>
          </a:prstGeom>
          <a:noFill/>
          <a:ln>
            <a:noFill/>
          </a:ln>
        </p:spPr>
        <p:txBody>
          <a:bodyPr spcFirstLastPara="1" wrap="square" lIns="101575" tIns="50775" rIns="101575" bIns="507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56" b="0" i="0" u="none" strike="noStrike" kern="0" cap="none" spc="0" normalizeH="0" baseline="0" noProof="0" dirty="0">
                <a:ln>
                  <a:noFill/>
                </a:ln>
                <a:solidFill>
                  <a:srgbClr val="000000"/>
                </a:solidFill>
                <a:effectLst/>
                <a:uLnTx/>
                <a:uFillTx/>
                <a:latin typeface="Tw Cen MT" panose="020B0602020104020603" pitchFamily="34" charset="0"/>
                <a:ea typeface="Trebuchet MS"/>
                <a:cs typeface="Trebuchet MS"/>
                <a:sym typeface="Trebuchet MS"/>
              </a:rPr>
              <a:t>Center element of the kernel is placed over the source pixel. The source pixel is then replaced with a weighted sum of itself and nearby pixels.</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p:txBody>
      </p:sp>
      <p:sp>
        <p:nvSpPr>
          <p:cNvPr id="271" name="Textfeld 6">
            <a:extLst>
              <a:ext uri="{FF2B5EF4-FFF2-40B4-BE49-F238E27FC236}">
                <a16:creationId xmlns:a16="http://schemas.microsoft.com/office/drawing/2014/main" id="{2A44F78C-8B90-27B4-7FCB-089CC47F3AC0}"/>
              </a:ext>
            </a:extLst>
          </p:cNvPr>
          <p:cNvSpPr txBox="1"/>
          <p:nvPr/>
        </p:nvSpPr>
        <p:spPr>
          <a:xfrm>
            <a:off x="-1603554" y="0"/>
            <a:ext cx="7075252" cy="646331"/>
          </a:xfrm>
          <a:prstGeom prst="rect">
            <a:avLst/>
          </a:prstGeom>
          <a:noFill/>
          <a:ln cap="flat">
            <a:noFill/>
          </a:ln>
        </p:spPr>
        <p:txBody>
          <a:bodyPr vert="horz" wrap="square" lIns="91440" tIns="45720" rIns="91440" bIns="45720" anchor="t" anchorCtr="0" compatLnSpc="1">
            <a:spAutoFit/>
          </a:bodyPr>
          <a:lstStyle/>
          <a:p>
            <a:pPr marR="0" lvl="0" algn="ctr"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Computervision</a:t>
            </a:r>
            <a:endParaRPr lang="de-DE" sz="3600" b="0" i="0" u="none" strike="noStrike" kern="1200" cap="all" spc="0" dirty="0">
              <a:solidFill>
                <a:srgbClr val="000000"/>
              </a:solidFill>
              <a:uFillTx/>
              <a:latin typeface="Roboto" pitchFamily="2"/>
              <a:ea typeface="Roboto" pitchFamily="2"/>
            </a:endParaRPr>
          </a:p>
        </p:txBody>
      </p:sp>
      <p:sp>
        <p:nvSpPr>
          <p:cNvPr id="272" name="Google Shape;3450;p310">
            <a:extLst>
              <a:ext uri="{FF2B5EF4-FFF2-40B4-BE49-F238E27FC236}">
                <a16:creationId xmlns:a16="http://schemas.microsoft.com/office/drawing/2014/main" id="{18BE53EC-EB14-D860-3CB4-CFC99201623F}"/>
              </a:ext>
            </a:extLst>
          </p:cNvPr>
          <p:cNvSpPr txBox="1">
            <a:spLocks noGrp="1"/>
          </p:cNvSpPr>
          <p:nvPr>
            <p:ph type="title"/>
          </p:nvPr>
        </p:nvSpPr>
        <p:spPr>
          <a:xfrm>
            <a:off x="461957" y="352287"/>
            <a:ext cx="11084559" cy="656590"/>
          </a:xfrm>
          <a:prstGeom prst="rect">
            <a:avLst/>
          </a:prstGeom>
          <a:noFill/>
          <a:ln>
            <a:noFill/>
          </a:ln>
        </p:spPr>
        <p:txBody>
          <a:bodyPr spcFirstLastPara="1" wrap="square" lIns="101575" tIns="50775" rIns="101575" bIns="50775" anchor="b" anchorCtr="0">
            <a:noAutofit/>
          </a:bodyPr>
          <a:lstStyle/>
          <a:p>
            <a:pPr marL="0" lvl="0" indent="0" algn="ctr" rtl="0">
              <a:lnSpc>
                <a:spcPct val="90000"/>
              </a:lnSpc>
              <a:spcBef>
                <a:spcPts val="0"/>
              </a:spcBef>
              <a:spcAft>
                <a:spcPts val="0"/>
              </a:spcAft>
              <a:buSzPts val="1000"/>
              <a:buNone/>
            </a:pPr>
            <a:r>
              <a:rPr lang="en-US" sz="3600" dirty="0">
                <a:latin typeface="Tw Cen MT" panose="020B0602020104020603" pitchFamily="34" charset="0"/>
              </a:rPr>
              <a:t>CONVOLUTION</a:t>
            </a:r>
            <a:endParaRPr sz="3600" dirty="0">
              <a:latin typeface="Tw Cen MT" panose="020B0602020104020603" pitchFamily="34" charset="0"/>
            </a:endParaRPr>
          </a:p>
        </p:txBody>
      </p:sp>
    </p:spTree>
    <p:extLst>
      <p:ext uri="{BB962C8B-B14F-4D97-AF65-F5344CB8AC3E}">
        <p14:creationId xmlns:p14="http://schemas.microsoft.com/office/powerpoint/2010/main" val="47357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p:bldP spid="27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1" name="Google Shape;811;p90"/>
          <p:cNvPicPr preferRelativeResize="0"/>
          <p:nvPr/>
        </p:nvPicPr>
        <p:blipFill rotWithShape="1">
          <a:blip r:embed="rId3">
            <a:alphaModFix/>
          </a:blip>
          <a:srcRect/>
          <a:stretch/>
        </p:blipFill>
        <p:spPr>
          <a:xfrm>
            <a:off x="7365135" y="3803515"/>
            <a:ext cx="3276925" cy="2971525"/>
          </a:xfrm>
          <a:prstGeom prst="rect">
            <a:avLst/>
          </a:prstGeom>
          <a:noFill/>
          <a:ln>
            <a:noFill/>
          </a:ln>
        </p:spPr>
      </p:pic>
      <p:pic>
        <p:nvPicPr>
          <p:cNvPr id="812" name="Google Shape;812;p90"/>
          <p:cNvPicPr preferRelativeResize="0"/>
          <p:nvPr/>
        </p:nvPicPr>
        <p:blipFill rotWithShape="1">
          <a:blip r:embed="rId4">
            <a:alphaModFix/>
          </a:blip>
          <a:srcRect/>
          <a:stretch/>
        </p:blipFill>
        <p:spPr>
          <a:xfrm>
            <a:off x="6658108" y="836618"/>
            <a:ext cx="4690978" cy="3104956"/>
          </a:xfrm>
          <a:prstGeom prst="rect">
            <a:avLst/>
          </a:prstGeom>
          <a:noFill/>
          <a:ln>
            <a:noFill/>
          </a:ln>
        </p:spPr>
      </p:pic>
      <p:sp>
        <p:nvSpPr>
          <p:cNvPr id="813" name="Google Shape;813;p90"/>
          <p:cNvSpPr/>
          <p:nvPr/>
        </p:nvSpPr>
        <p:spPr>
          <a:xfrm>
            <a:off x="10144695" y="3914305"/>
            <a:ext cx="1172116"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1000" u="sng" dirty="0">
                <a:latin typeface="Avenir"/>
                <a:ea typeface="Avenir"/>
                <a:cs typeface="Avenir"/>
                <a:sym typeface="Avenir"/>
                <a:hlinkClick r:id="rId5">
                  <a:extLst>
                    <a:ext uri="{A12FA001-AC4F-418D-AE19-62706E023703}">
                      <ahyp:hlinkClr xmlns:ahyp="http://schemas.microsoft.com/office/drawing/2018/hyperlinkcolor" val="tx"/>
                    </a:ext>
                  </a:extLst>
                </a:hlinkClick>
              </a:rPr>
              <a:t>Source: </a:t>
            </a:r>
            <a:r>
              <a:rPr lang="de-DE" sz="1000" u="sng" dirty="0" err="1">
                <a:latin typeface="Avenir"/>
                <a:ea typeface="Avenir"/>
                <a:cs typeface="Avenir"/>
                <a:sym typeface="Avenir"/>
                <a:hlinkClick r:id="rId5">
                  <a:extLst>
                    <a:ext uri="{A12FA001-AC4F-418D-AE19-62706E023703}">
                      <ahyp:hlinkClr xmlns:ahyp="http://schemas.microsoft.com/office/drawing/2018/hyperlinkcolor" val="tx"/>
                    </a:ext>
                  </a:extLst>
                </a:hlinkClick>
              </a:rPr>
              <a:t>Vibhor</a:t>
            </a:r>
            <a:r>
              <a:rPr lang="de-DE" sz="1000" u="sng" dirty="0">
                <a:latin typeface="Avenir"/>
                <a:ea typeface="Avenir"/>
                <a:cs typeface="Avenir"/>
                <a:sym typeface="Avenir"/>
                <a:hlinkClick r:id="rId5">
                  <a:extLst>
                    <a:ext uri="{A12FA001-AC4F-418D-AE19-62706E023703}">
                      <ahyp:hlinkClr xmlns:ahyp="http://schemas.microsoft.com/office/drawing/2018/hyperlinkcolor" val="tx"/>
                    </a:ext>
                  </a:extLst>
                </a:hlinkClick>
              </a:rPr>
              <a:t> </a:t>
            </a:r>
            <a:r>
              <a:rPr lang="de-DE" sz="1000" u="sng" dirty="0" err="1">
                <a:latin typeface="Avenir"/>
                <a:ea typeface="Avenir"/>
                <a:cs typeface="Avenir"/>
                <a:sym typeface="Avenir"/>
                <a:hlinkClick r:id="rId5">
                  <a:extLst>
                    <a:ext uri="{A12FA001-AC4F-418D-AE19-62706E023703}">
                      <ahyp:hlinkClr xmlns:ahyp="http://schemas.microsoft.com/office/drawing/2018/hyperlinkcolor" val="tx"/>
                    </a:ext>
                  </a:extLst>
                </a:hlinkClick>
              </a:rPr>
              <a:t>Nigam</a:t>
            </a:r>
            <a:endParaRPr sz="1000" dirty="0">
              <a:latin typeface="Avenir"/>
              <a:ea typeface="Avenir"/>
              <a:cs typeface="Avenir"/>
              <a:sym typeface="Avenir"/>
            </a:endParaRPr>
          </a:p>
        </p:txBody>
      </p:sp>
      <p:sp>
        <p:nvSpPr>
          <p:cNvPr id="814" name="Google Shape;814;p90"/>
          <p:cNvSpPr/>
          <p:nvPr/>
        </p:nvSpPr>
        <p:spPr>
          <a:xfrm>
            <a:off x="10084054" y="6337136"/>
            <a:ext cx="1116011"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e-DE" sz="1000" u="sng" dirty="0">
                <a:latin typeface="Avenir"/>
                <a:ea typeface="Avenir"/>
                <a:cs typeface="Avenir"/>
                <a:sym typeface="Avenir"/>
                <a:hlinkClick r:id="rId6">
                  <a:extLst>
                    <a:ext uri="{A12FA001-AC4F-418D-AE19-62706E023703}">
                      <ahyp:hlinkClr xmlns:ahyp="http://schemas.microsoft.com/office/drawing/2018/hyperlinkcolor" val="tx"/>
                    </a:ext>
                  </a:extLst>
                </a:hlinkClick>
              </a:rPr>
              <a:t>Source: Arden </a:t>
            </a:r>
            <a:r>
              <a:rPr lang="de-DE" sz="1000" u="sng" dirty="0" err="1">
                <a:latin typeface="Avenir"/>
                <a:ea typeface="Avenir"/>
                <a:cs typeface="Avenir"/>
                <a:sym typeface="Avenir"/>
                <a:hlinkClick r:id="rId6">
                  <a:extLst>
                    <a:ext uri="{A12FA001-AC4F-418D-AE19-62706E023703}">
                      <ahyp:hlinkClr xmlns:ahyp="http://schemas.microsoft.com/office/drawing/2018/hyperlinkcolor" val="tx"/>
                    </a:ext>
                  </a:extLst>
                </a:hlinkClick>
              </a:rPr>
              <a:t>Dertat</a:t>
            </a:r>
            <a:endParaRPr sz="1000" dirty="0">
              <a:latin typeface="Avenir"/>
              <a:ea typeface="Avenir"/>
              <a:cs typeface="Avenir"/>
              <a:sym typeface="Avenir"/>
            </a:endParaRPr>
          </a:p>
        </p:txBody>
      </p:sp>
      <p:pic>
        <p:nvPicPr>
          <p:cNvPr id="815" name="Google Shape;815;p90" descr="https://lh4.googleusercontent.com/8e2trG4TeGxqrm3VZ0CvNn1kaHU7reVG_6RroBQnp-DqJVH7rwH2ZgnxMc0l5FzaA5CZzcwlO8fWpGDVgGhXorvsPglJZngUrSoNLwbScIAUBPTw97mIdBFt3Gw4zgSZLly_tNAuQQXUQddZkQ"/>
          <p:cNvPicPr preferRelativeResize="0"/>
          <p:nvPr/>
        </p:nvPicPr>
        <p:blipFill rotWithShape="1">
          <a:blip r:embed="rId7">
            <a:alphaModFix/>
          </a:blip>
          <a:srcRect/>
          <a:stretch/>
        </p:blipFill>
        <p:spPr>
          <a:xfrm>
            <a:off x="518726" y="1370902"/>
            <a:ext cx="5259583" cy="4116196"/>
          </a:xfrm>
          <a:prstGeom prst="rect">
            <a:avLst/>
          </a:prstGeom>
          <a:noFill/>
          <a:ln>
            <a:noFill/>
          </a:ln>
        </p:spPr>
      </p:pic>
      <p:sp>
        <p:nvSpPr>
          <p:cNvPr id="2" name="Textfeld 6">
            <a:extLst>
              <a:ext uri="{FF2B5EF4-FFF2-40B4-BE49-F238E27FC236}">
                <a16:creationId xmlns:a16="http://schemas.microsoft.com/office/drawing/2014/main" id="{C90F3A26-11F8-8B8A-EAEF-9DDEAD541E7E}"/>
              </a:ext>
            </a:extLst>
          </p:cNvPr>
          <p:cNvSpPr txBox="1"/>
          <p:nvPr/>
        </p:nvSpPr>
        <p:spPr>
          <a:xfrm>
            <a:off x="-1603554" y="0"/>
            <a:ext cx="7075252" cy="646331"/>
          </a:xfrm>
          <a:prstGeom prst="rect">
            <a:avLst/>
          </a:prstGeom>
          <a:noFill/>
          <a:ln cap="flat">
            <a:noFill/>
          </a:ln>
        </p:spPr>
        <p:txBody>
          <a:bodyPr vert="horz" wrap="square" lIns="91440" tIns="45720" rIns="91440" bIns="45720" anchor="t" anchorCtr="0" compatLnSpc="1">
            <a:spAutoFit/>
          </a:bodyPr>
          <a:lstStyle/>
          <a:p>
            <a:pPr marR="0" lvl="0" algn="ctr"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Computervision</a:t>
            </a:r>
            <a:endParaRPr lang="de-DE" sz="3600" b="0" i="0" u="none" strike="noStrike" kern="1200" cap="all" spc="0" dirty="0">
              <a:solidFill>
                <a:srgbClr val="000000"/>
              </a:solidFill>
              <a:uFillTx/>
              <a:latin typeface="Roboto" pitchFamily="2"/>
              <a:ea typeface="Roboto" pitchFamily="2"/>
            </a:endParaRPr>
          </a:p>
        </p:txBody>
      </p:sp>
      <p:sp>
        <p:nvSpPr>
          <p:cNvPr id="11" name="Google Shape;3450;p310">
            <a:extLst>
              <a:ext uri="{FF2B5EF4-FFF2-40B4-BE49-F238E27FC236}">
                <a16:creationId xmlns:a16="http://schemas.microsoft.com/office/drawing/2014/main" id="{91A9ADAE-032B-190B-E4C0-BC610A3F4CED}"/>
              </a:ext>
            </a:extLst>
          </p:cNvPr>
          <p:cNvSpPr txBox="1">
            <a:spLocks/>
          </p:cNvSpPr>
          <p:nvPr/>
        </p:nvSpPr>
        <p:spPr>
          <a:xfrm>
            <a:off x="461957" y="352287"/>
            <a:ext cx="11084559" cy="656590"/>
          </a:xfrm>
          <a:prstGeom prst="rect">
            <a:avLst/>
          </a:prstGeom>
          <a:noFill/>
          <a:ln>
            <a:noFill/>
          </a:ln>
        </p:spPr>
        <p:txBody>
          <a:bodyPr spcFirstLastPara="1" vert="horz" wrap="square" lIns="101575" tIns="50775" rIns="101575" bIns="50775" rtlCol="0" anchor="b" anchorCtr="0">
            <a:no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pPr>
              <a:spcBef>
                <a:spcPts val="0"/>
              </a:spcBef>
              <a:buSzPts val="1000"/>
            </a:pPr>
            <a:r>
              <a:rPr lang="de-DE" sz="3600">
                <a:latin typeface="Tw Cen MT" panose="020B0602020104020603" pitchFamily="34" charset="0"/>
              </a:rPr>
              <a:t>CONVOLUTION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FD059-A235-26C1-8267-B8B4D45E844A}"/>
            </a:ext>
          </a:extLst>
        </p:cNvPr>
        <p:cNvGrpSpPr/>
        <p:nvPr/>
      </p:nvGrpSpPr>
      <p:grpSpPr>
        <a:xfrm>
          <a:off x="0" y="0"/>
          <a:ext cx="0" cy="0"/>
          <a:chOff x="0" y="0"/>
          <a:chExt cx="0" cy="0"/>
        </a:xfrm>
      </p:grpSpPr>
      <p:pic>
        <p:nvPicPr>
          <p:cNvPr id="2" name="Google Shape;3455;p311" descr="https://lh4.googleusercontent.com/8e2trG4TeGxqrm3VZ0CvNn1kaHU7reVG_6RroBQnp-DqJVH7rwH2ZgnxMc0l5FzaA5CZzcwlO8fWpGDVgGhXorvsPglJZngUrSoNLwbScIAUBPTw97mIdBFt3Gw4zgSZLly_tNAuQQXUQddZkQ">
            <a:extLst>
              <a:ext uri="{FF2B5EF4-FFF2-40B4-BE49-F238E27FC236}">
                <a16:creationId xmlns:a16="http://schemas.microsoft.com/office/drawing/2014/main" id="{44C99F6A-F801-D7D9-F352-5AD5894896B4}"/>
              </a:ext>
            </a:extLst>
          </p:cNvPr>
          <p:cNvPicPr preferRelativeResize="0"/>
          <p:nvPr/>
        </p:nvPicPr>
        <p:blipFill rotWithShape="1">
          <a:blip r:embed="rId2">
            <a:alphaModFix/>
          </a:blip>
          <a:srcRect/>
          <a:stretch/>
        </p:blipFill>
        <p:spPr>
          <a:xfrm>
            <a:off x="635986" y="1430765"/>
            <a:ext cx="4896061" cy="3831700"/>
          </a:xfrm>
          <a:prstGeom prst="rect">
            <a:avLst/>
          </a:prstGeom>
          <a:noFill/>
          <a:ln>
            <a:noFill/>
          </a:ln>
        </p:spPr>
      </p:pic>
      <p:pic>
        <p:nvPicPr>
          <p:cNvPr id="3" name="Google Shape;3456;p311">
            <a:extLst>
              <a:ext uri="{FF2B5EF4-FFF2-40B4-BE49-F238E27FC236}">
                <a16:creationId xmlns:a16="http://schemas.microsoft.com/office/drawing/2014/main" id="{D42C23E3-24ED-486F-90FB-74E1B7D3F4A4}"/>
              </a:ext>
            </a:extLst>
          </p:cNvPr>
          <p:cNvPicPr preferRelativeResize="0"/>
          <p:nvPr/>
        </p:nvPicPr>
        <p:blipFill rotWithShape="1">
          <a:blip r:embed="rId3">
            <a:alphaModFix/>
          </a:blip>
          <a:srcRect/>
          <a:stretch/>
        </p:blipFill>
        <p:spPr>
          <a:xfrm>
            <a:off x="8230287" y="1004906"/>
            <a:ext cx="3216341" cy="2287622"/>
          </a:xfrm>
          <a:prstGeom prst="rect">
            <a:avLst/>
          </a:prstGeom>
          <a:noFill/>
          <a:ln>
            <a:noFill/>
          </a:ln>
        </p:spPr>
      </p:pic>
      <p:pic>
        <p:nvPicPr>
          <p:cNvPr id="4" name="Google Shape;3457;p311">
            <a:extLst>
              <a:ext uri="{FF2B5EF4-FFF2-40B4-BE49-F238E27FC236}">
                <a16:creationId xmlns:a16="http://schemas.microsoft.com/office/drawing/2014/main" id="{107BBCA0-FB9B-863B-4143-26B2D1E71808}"/>
              </a:ext>
            </a:extLst>
          </p:cNvPr>
          <p:cNvPicPr preferRelativeResize="0"/>
          <p:nvPr/>
        </p:nvPicPr>
        <p:blipFill rotWithShape="1">
          <a:blip r:embed="rId4">
            <a:alphaModFix/>
          </a:blip>
          <a:srcRect/>
          <a:stretch/>
        </p:blipFill>
        <p:spPr>
          <a:xfrm>
            <a:off x="5795651" y="3429000"/>
            <a:ext cx="5750865" cy="3076713"/>
          </a:xfrm>
          <a:prstGeom prst="rect">
            <a:avLst/>
          </a:prstGeom>
          <a:noFill/>
          <a:ln>
            <a:noFill/>
          </a:ln>
        </p:spPr>
      </p:pic>
      <p:sp>
        <p:nvSpPr>
          <p:cNvPr id="5" name="Textfeld 6">
            <a:extLst>
              <a:ext uri="{FF2B5EF4-FFF2-40B4-BE49-F238E27FC236}">
                <a16:creationId xmlns:a16="http://schemas.microsoft.com/office/drawing/2014/main" id="{556CF0BE-823D-835E-8592-7ED4F981D0FD}"/>
              </a:ext>
            </a:extLst>
          </p:cNvPr>
          <p:cNvSpPr txBox="1"/>
          <p:nvPr/>
        </p:nvSpPr>
        <p:spPr>
          <a:xfrm>
            <a:off x="-1603554" y="0"/>
            <a:ext cx="7075252" cy="646331"/>
          </a:xfrm>
          <a:prstGeom prst="rect">
            <a:avLst/>
          </a:prstGeom>
          <a:noFill/>
          <a:ln cap="flat">
            <a:noFill/>
          </a:ln>
        </p:spPr>
        <p:txBody>
          <a:bodyPr vert="horz" wrap="square" lIns="91440" tIns="45720" rIns="91440" bIns="45720" anchor="t" anchorCtr="0" compatLnSpc="1">
            <a:spAutoFit/>
          </a:bodyPr>
          <a:lstStyle/>
          <a:p>
            <a:pPr marR="0" lvl="0" algn="ctr"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Computervision</a:t>
            </a:r>
            <a:endParaRPr lang="de-DE" sz="3600" b="0" i="0" u="none" strike="noStrike" kern="1200" cap="all" spc="0" dirty="0">
              <a:solidFill>
                <a:srgbClr val="000000"/>
              </a:solidFill>
              <a:uFillTx/>
              <a:latin typeface="Roboto" pitchFamily="2"/>
              <a:ea typeface="Roboto" pitchFamily="2"/>
            </a:endParaRPr>
          </a:p>
        </p:txBody>
      </p:sp>
      <p:sp>
        <p:nvSpPr>
          <p:cNvPr id="11" name="Google Shape;3450;p310">
            <a:extLst>
              <a:ext uri="{FF2B5EF4-FFF2-40B4-BE49-F238E27FC236}">
                <a16:creationId xmlns:a16="http://schemas.microsoft.com/office/drawing/2014/main" id="{AD903A84-822F-9664-9F48-572043A53B48}"/>
              </a:ext>
            </a:extLst>
          </p:cNvPr>
          <p:cNvSpPr txBox="1">
            <a:spLocks noGrp="1"/>
          </p:cNvSpPr>
          <p:nvPr>
            <p:ph type="title"/>
          </p:nvPr>
        </p:nvSpPr>
        <p:spPr>
          <a:xfrm>
            <a:off x="461957" y="352287"/>
            <a:ext cx="11084559" cy="656590"/>
          </a:xfrm>
          <a:prstGeom prst="rect">
            <a:avLst/>
          </a:prstGeom>
          <a:noFill/>
          <a:ln>
            <a:noFill/>
          </a:ln>
        </p:spPr>
        <p:txBody>
          <a:bodyPr spcFirstLastPara="1" wrap="square" lIns="101575" tIns="50775" rIns="101575" bIns="50775" anchor="b" anchorCtr="0">
            <a:noAutofit/>
          </a:bodyPr>
          <a:lstStyle/>
          <a:p>
            <a:pPr marL="0" lvl="0" indent="0" algn="ctr" rtl="0">
              <a:lnSpc>
                <a:spcPct val="90000"/>
              </a:lnSpc>
              <a:spcBef>
                <a:spcPts val="0"/>
              </a:spcBef>
              <a:spcAft>
                <a:spcPts val="0"/>
              </a:spcAft>
              <a:buSzPts val="1000"/>
              <a:buNone/>
            </a:pPr>
            <a:r>
              <a:rPr lang="en-US" sz="3600" dirty="0">
                <a:latin typeface="Tw Cen MT" panose="020B0602020104020603" pitchFamily="34" charset="0"/>
              </a:rPr>
              <a:t>CONVOLUTION</a:t>
            </a:r>
            <a:endParaRPr sz="3600" dirty="0">
              <a:latin typeface="Tw Cen MT" panose="020B0602020104020603" pitchFamily="34" charset="0"/>
            </a:endParaRPr>
          </a:p>
        </p:txBody>
      </p:sp>
    </p:spTree>
    <p:extLst>
      <p:ext uri="{BB962C8B-B14F-4D97-AF65-F5344CB8AC3E}">
        <p14:creationId xmlns:p14="http://schemas.microsoft.com/office/powerpoint/2010/main" val="338690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7901D-2D41-79FC-49A8-EC177CADB07F}"/>
            </a:ext>
          </a:extLst>
        </p:cNvPr>
        <p:cNvGrpSpPr/>
        <p:nvPr/>
      </p:nvGrpSpPr>
      <p:grpSpPr>
        <a:xfrm>
          <a:off x="0" y="0"/>
          <a:ext cx="0" cy="0"/>
          <a:chOff x="0" y="0"/>
          <a:chExt cx="0" cy="0"/>
        </a:xfrm>
      </p:grpSpPr>
      <p:sp>
        <p:nvSpPr>
          <p:cNvPr id="6" name="Google Shape;3011;p309">
            <a:extLst>
              <a:ext uri="{FF2B5EF4-FFF2-40B4-BE49-F238E27FC236}">
                <a16:creationId xmlns:a16="http://schemas.microsoft.com/office/drawing/2014/main" id="{51950AB1-4A56-86DA-DF40-69A4CCB38538}"/>
              </a:ext>
            </a:extLst>
          </p:cNvPr>
          <p:cNvSpPr txBox="1">
            <a:spLocks noGrp="1"/>
          </p:cNvSpPr>
          <p:nvPr>
            <p:ph type="title"/>
          </p:nvPr>
        </p:nvSpPr>
        <p:spPr>
          <a:xfrm>
            <a:off x="553719" y="430490"/>
            <a:ext cx="11084559" cy="666847"/>
          </a:xfrm>
          <a:prstGeom prst="rect">
            <a:avLst/>
          </a:prstGeom>
          <a:noFill/>
          <a:ln>
            <a:noFill/>
          </a:ln>
        </p:spPr>
        <p:txBody>
          <a:bodyPr spcFirstLastPara="1" wrap="square" lIns="101575" tIns="50775" rIns="101575" bIns="50775" anchor="b" anchorCtr="0">
            <a:noAutofit/>
          </a:bodyPr>
          <a:lstStyle/>
          <a:p>
            <a:pPr marL="0" lvl="0" indent="0" algn="ctr" rtl="0">
              <a:lnSpc>
                <a:spcPct val="90000"/>
              </a:lnSpc>
              <a:spcBef>
                <a:spcPts val="0"/>
              </a:spcBef>
              <a:spcAft>
                <a:spcPts val="0"/>
              </a:spcAft>
              <a:buSzPts val="1000"/>
              <a:buNone/>
            </a:pPr>
            <a:r>
              <a:rPr lang="en-US" sz="3600" dirty="0">
                <a:latin typeface="Tw Cen MT" panose="020B0602020104020603" pitchFamily="34" charset="0"/>
              </a:rPr>
              <a:t>Convolutional Neural Network - Alex Net</a:t>
            </a:r>
            <a:endParaRPr sz="3600" dirty="0">
              <a:latin typeface="Tw Cen MT" panose="020B0602020104020603" pitchFamily="34" charset="0"/>
            </a:endParaRPr>
          </a:p>
        </p:txBody>
      </p:sp>
      <p:sp>
        <p:nvSpPr>
          <p:cNvPr id="2" name="Textfeld 1">
            <a:extLst>
              <a:ext uri="{FF2B5EF4-FFF2-40B4-BE49-F238E27FC236}">
                <a16:creationId xmlns:a16="http://schemas.microsoft.com/office/drawing/2014/main" id="{B057150F-2C55-9AF6-AA58-3ADA155295DA}"/>
              </a:ext>
            </a:extLst>
          </p:cNvPr>
          <p:cNvSpPr txBox="1"/>
          <p:nvPr/>
        </p:nvSpPr>
        <p:spPr>
          <a:xfrm>
            <a:off x="1092706" y="1393312"/>
            <a:ext cx="10642094" cy="523220"/>
          </a:xfrm>
          <a:prstGeom prst="rect">
            <a:avLst/>
          </a:prstGeom>
          <a:noFill/>
          <a:ln cap="flat">
            <a:noFill/>
          </a:ln>
        </p:spPr>
        <p:txBody>
          <a:bodyPr vert="horz" wrap="square" lIns="91440" tIns="45720" rIns="91440" bIns="45720" anchor="t" anchorCtr="0" compatLnSpc="1">
            <a:spAutoFit/>
          </a:bodyPr>
          <a:lstStyle/>
          <a:p>
            <a:pPr marL="342900" indent="-342900">
              <a:buSzPct val="100000"/>
              <a:buFont typeface="Arial" pitchFamily="34"/>
              <a:buChar char="•"/>
              <a:defRPr sz="1800" b="0" i="0" u="none" strike="noStrike" kern="0" cap="none" spc="0" baseline="0">
                <a:solidFill>
                  <a:srgbClr val="000000"/>
                </a:solidFill>
                <a:uFillTx/>
              </a:defRPr>
            </a:pPr>
            <a:r>
              <a:rPr lang="de-DE" sz="2800" dirty="0" err="1">
                <a:solidFill>
                  <a:srgbClr val="000000"/>
                </a:solidFill>
                <a:latin typeface="Tw Cen MT" panose="020B0602020104020603" pitchFamily="34" charset="0"/>
                <a:ea typeface="Roboto" pitchFamily="2"/>
              </a:rPr>
              <a:t>Created</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by</a:t>
            </a:r>
            <a:r>
              <a:rPr lang="de-DE" sz="2800" dirty="0">
                <a:solidFill>
                  <a:srgbClr val="000000"/>
                </a:solidFill>
                <a:latin typeface="Tw Cen MT" panose="020B0602020104020603" pitchFamily="34" charset="0"/>
                <a:ea typeface="Roboto" pitchFamily="2"/>
              </a:rPr>
              <a:t> Alexander </a:t>
            </a:r>
            <a:r>
              <a:rPr lang="de-DE" sz="2800" dirty="0" err="1">
                <a:solidFill>
                  <a:srgbClr val="000000"/>
                </a:solidFill>
                <a:latin typeface="Tw Cen MT" panose="020B0602020104020603" pitchFamily="34" charset="0"/>
                <a:ea typeface="Roboto" pitchFamily="2"/>
              </a:rPr>
              <a:t>Krizhevsky</a:t>
            </a:r>
            <a:r>
              <a:rPr lang="de-DE" sz="2800" dirty="0">
                <a:solidFill>
                  <a:srgbClr val="000000"/>
                </a:solidFill>
                <a:latin typeface="Tw Cen MT" panose="020B0602020104020603" pitchFamily="34" charset="0"/>
                <a:ea typeface="Roboto" pitchFamily="2"/>
              </a:rPr>
              <a:t>, Ilya </a:t>
            </a:r>
            <a:r>
              <a:rPr lang="de-DE" sz="2800" dirty="0" err="1">
                <a:solidFill>
                  <a:srgbClr val="000000"/>
                </a:solidFill>
                <a:latin typeface="Tw Cen MT" panose="020B0602020104020603" pitchFamily="34" charset="0"/>
                <a:ea typeface="Roboto" pitchFamily="2"/>
              </a:rPr>
              <a:t>Sutskever</a:t>
            </a:r>
            <a:r>
              <a:rPr lang="de-DE" sz="2800" dirty="0">
                <a:solidFill>
                  <a:srgbClr val="000000"/>
                </a:solidFill>
                <a:latin typeface="Tw Cen MT" panose="020B0602020104020603" pitchFamily="34" charset="0"/>
                <a:ea typeface="Roboto" pitchFamily="2"/>
              </a:rPr>
              <a:t> and Geoffrey Hinton</a:t>
            </a:r>
            <a:endParaRPr lang="de-DE" sz="2800" dirty="0">
              <a:latin typeface="Tw Cen MT" panose="020B0602020104020603" pitchFamily="34" charset="0"/>
            </a:endParaRPr>
          </a:p>
        </p:txBody>
      </p:sp>
      <p:pic>
        <p:nvPicPr>
          <p:cNvPr id="4" name="Grafik 3" descr="Ein Bild, das Kleidung, Person, Wand, Mann enthält.&#10;&#10;KI-generierte Inhalte können fehlerhaft sein.">
            <a:extLst>
              <a:ext uri="{FF2B5EF4-FFF2-40B4-BE49-F238E27FC236}">
                <a16:creationId xmlns:a16="http://schemas.microsoft.com/office/drawing/2014/main" id="{AC8FA7A9-AE8F-58D8-FA2A-47273F3122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7578" y="2059585"/>
            <a:ext cx="4330700" cy="2881884"/>
          </a:xfrm>
          <a:prstGeom prst="rect">
            <a:avLst/>
          </a:prstGeom>
        </p:spPr>
      </p:pic>
      <p:sp>
        <p:nvSpPr>
          <p:cNvPr id="5" name="Textfeld 4">
            <a:extLst>
              <a:ext uri="{FF2B5EF4-FFF2-40B4-BE49-F238E27FC236}">
                <a16:creationId xmlns:a16="http://schemas.microsoft.com/office/drawing/2014/main" id="{E017E2DB-681A-7D4D-0E2B-97D91587FB22}"/>
              </a:ext>
            </a:extLst>
          </p:cNvPr>
          <p:cNvSpPr txBox="1"/>
          <p:nvPr/>
        </p:nvSpPr>
        <p:spPr>
          <a:xfrm>
            <a:off x="553719" y="2212507"/>
            <a:ext cx="6583681" cy="2677656"/>
          </a:xfrm>
          <a:prstGeom prst="rect">
            <a:avLst/>
          </a:prstGeom>
          <a:noFill/>
          <a:ln cap="flat">
            <a:noFill/>
          </a:ln>
        </p:spPr>
        <p:txBody>
          <a:bodyPr vert="horz" wrap="square" lIns="91440" tIns="45720" rIns="91440" bIns="45720" anchor="t" anchorCtr="0" compatLnSpc="1">
            <a:spAutoFit/>
          </a:bodyPr>
          <a:lstStyle/>
          <a:p>
            <a:pPr marL="342900" indent="-342900">
              <a:buSzPct val="100000"/>
              <a:buFont typeface="Arial" pitchFamily="34"/>
              <a:buChar char="•"/>
              <a:defRPr sz="1800" b="0" i="0" u="none" strike="noStrike" kern="0" cap="none" spc="0" baseline="0">
                <a:solidFill>
                  <a:srgbClr val="000000"/>
                </a:solidFill>
                <a:uFillTx/>
              </a:defRPr>
            </a:pPr>
            <a:r>
              <a:rPr lang="de-DE" sz="2800" dirty="0">
                <a:solidFill>
                  <a:srgbClr val="000000"/>
                </a:solidFill>
                <a:latin typeface="Tw Cen MT" panose="020B0602020104020603" pitchFamily="34" charset="0"/>
                <a:ea typeface="Roboto" pitchFamily="2"/>
              </a:rPr>
              <a:t>Winner </a:t>
            </a:r>
            <a:r>
              <a:rPr lang="de-DE" sz="2800" dirty="0" err="1">
                <a:solidFill>
                  <a:srgbClr val="000000"/>
                </a:solidFill>
                <a:latin typeface="Tw Cen MT" panose="020B0602020104020603" pitchFamily="34" charset="0"/>
                <a:ea typeface="Roboto" pitchFamily="2"/>
              </a:rPr>
              <a:t>of</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the</a:t>
            </a:r>
            <a:r>
              <a:rPr lang="de-DE" sz="2800" dirty="0">
                <a:solidFill>
                  <a:srgbClr val="000000"/>
                </a:solidFill>
                <a:latin typeface="Tw Cen MT" panose="020B0602020104020603" pitchFamily="34" charset="0"/>
                <a:ea typeface="Roboto" pitchFamily="2"/>
              </a:rPr>
              <a:t> </a:t>
            </a:r>
            <a:r>
              <a:rPr lang="de-DE" sz="2800" dirty="0" err="1">
                <a:solidFill>
                  <a:srgbClr val="000000"/>
                </a:solidFill>
                <a:latin typeface="Tw Cen MT" panose="020B0602020104020603" pitchFamily="34" charset="0"/>
                <a:ea typeface="Roboto" pitchFamily="2"/>
              </a:rPr>
              <a:t>ImageNet</a:t>
            </a:r>
            <a:r>
              <a:rPr lang="de-DE" sz="2800" dirty="0">
                <a:solidFill>
                  <a:srgbClr val="000000"/>
                </a:solidFill>
                <a:latin typeface="Tw Cen MT" panose="020B0602020104020603" pitchFamily="34" charset="0"/>
                <a:ea typeface="Roboto" pitchFamily="2"/>
              </a:rPr>
              <a:t> ILSVRC Challenge 2012</a:t>
            </a:r>
          </a:p>
          <a:p>
            <a:pPr marL="342900" indent="-342900">
              <a:buSzPct val="100000"/>
              <a:buFont typeface="Arial" pitchFamily="34"/>
              <a:buChar char="•"/>
              <a:defRPr sz="1800" b="0" i="0" u="none" strike="noStrike" kern="0" cap="none" spc="0" baseline="0">
                <a:solidFill>
                  <a:srgbClr val="000000"/>
                </a:solidFill>
                <a:uFillTx/>
              </a:defRPr>
            </a:pPr>
            <a:r>
              <a:rPr lang="de-DE" sz="2800" dirty="0">
                <a:solidFill>
                  <a:srgbClr val="000000"/>
                </a:solidFill>
                <a:latin typeface="Tw Cen MT" panose="020B0602020104020603" pitchFamily="34" charset="0"/>
                <a:ea typeface="Roboto" pitchFamily="2"/>
              </a:rPr>
              <a:t>Applied </a:t>
            </a:r>
            <a:r>
              <a:rPr lang="de-DE" sz="2800" dirty="0" err="1">
                <a:solidFill>
                  <a:srgbClr val="000000"/>
                </a:solidFill>
                <a:latin typeface="Tw Cen MT" panose="020B0602020104020603" pitchFamily="34" charset="0"/>
                <a:ea typeface="Roboto" pitchFamily="2"/>
              </a:rPr>
              <a:t>Convolutional</a:t>
            </a:r>
            <a:r>
              <a:rPr lang="de-DE" sz="2800" dirty="0">
                <a:solidFill>
                  <a:srgbClr val="000000"/>
                </a:solidFill>
                <a:latin typeface="Tw Cen MT" panose="020B0602020104020603" pitchFamily="34" charset="0"/>
                <a:ea typeface="Roboto" pitchFamily="2"/>
              </a:rPr>
              <a:t> Layers </a:t>
            </a:r>
            <a:r>
              <a:rPr lang="de-DE" sz="2800" dirty="0" err="1">
                <a:solidFill>
                  <a:srgbClr val="000000"/>
                </a:solidFill>
                <a:latin typeface="Tw Cen MT" panose="020B0602020104020603" pitchFamily="34" charset="0"/>
                <a:ea typeface="Roboto" pitchFamily="2"/>
              </a:rPr>
              <a:t>without</a:t>
            </a:r>
            <a:r>
              <a:rPr lang="de-DE" sz="2800" dirty="0">
                <a:solidFill>
                  <a:srgbClr val="000000"/>
                </a:solidFill>
                <a:latin typeface="Tw Cen MT" panose="020B0602020104020603" pitchFamily="34" charset="0"/>
                <a:ea typeface="Roboto" pitchFamily="2"/>
              </a:rPr>
              <a:t> Pooling</a:t>
            </a:r>
          </a:p>
          <a:p>
            <a:pPr marL="342900" indent="-342900">
              <a:buSzPct val="100000"/>
              <a:buFont typeface="Arial" pitchFamily="34"/>
              <a:buChar char="•"/>
              <a:defRPr sz="1800" b="0" i="0" u="none" strike="noStrike" kern="0" cap="none" spc="0" baseline="0">
                <a:solidFill>
                  <a:srgbClr val="000000"/>
                </a:solidFill>
                <a:uFillTx/>
              </a:defRPr>
            </a:pPr>
            <a:r>
              <a:rPr lang="de-DE" sz="2800" dirty="0">
                <a:solidFill>
                  <a:srgbClr val="000000"/>
                </a:solidFill>
                <a:latin typeface="Tw Cen MT" panose="020B0602020104020603" pitchFamily="34" charset="0"/>
                <a:ea typeface="Roboto" pitchFamily="2"/>
              </a:rPr>
              <a:t>Dropout </a:t>
            </a:r>
            <a:r>
              <a:rPr lang="de-DE" sz="2800" dirty="0" err="1">
                <a:solidFill>
                  <a:srgbClr val="000000"/>
                </a:solidFill>
                <a:latin typeface="Tw Cen MT" panose="020B0602020104020603" pitchFamily="34" charset="0"/>
                <a:ea typeface="Roboto" pitchFamily="2"/>
              </a:rPr>
              <a:t>Regularization</a:t>
            </a:r>
            <a:endParaRPr lang="de-DE" sz="2800" dirty="0">
              <a:solidFill>
                <a:srgbClr val="000000"/>
              </a:solidFill>
              <a:latin typeface="Tw Cen MT" panose="020B0602020104020603" pitchFamily="34" charset="0"/>
              <a:ea typeface="Roboto" pitchFamily="2"/>
            </a:endParaRPr>
          </a:p>
          <a:p>
            <a:pPr marL="342900" indent="-342900">
              <a:buSzPct val="100000"/>
              <a:buFont typeface="Arial" pitchFamily="34"/>
              <a:buChar char="•"/>
              <a:defRPr sz="1800" b="0" i="0" u="none" strike="noStrike" kern="0" cap="none" spc="0" baseline="0">
                <a:solidFill>
                  <a:srgbClr val="000000"/>
                </a:solidFill>
                <a:uFillTx/>
              </a:defRPr>
            </a:pPr>
            <a:r>
              <a:rPr lang="de-DE" sz="2800" dirty="0">
                <a:solidFill>
                  <a:srgbClr val="000000"/>
                </a:solidFill>
                <a:latin typeface="Tw Cen MT" panose="020B0602020104020603" pitchFamily="34" charset="0"/>
                <a:ea typeface="Roboto" pitchFamily="2"/>
              </a:rPr>
              <a:t>Data Augmentation</a:t>
            </a:r>
            <a:endParaRPr lang="de-DE" sz="2800" dirty="0">
              <a:latin typeface="Tw Cen MT" panose="020B0602020104020603" pitchFamily="34" charset="0"/>
            </a:endParaRPr>
          </a:p>
        </p:txBody>
      </p:sp>
    </p:spTree>
    <p:extLst>
      <p:ext uri="{BB962C8B-B14F-4D97-AF65-F5344CB8AC3E}">
        <p14:creationId xmlns:p14="http://schemas.microsoft.com/office/powerpoint/2010/main" val="216959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317F9-30FA-16E2-3296-A115270328E2}"/>
            </a:ext>
          </a:extLst>
        </p:cNvPr>
        <p:cNvGrpSpPr/>
        <p:nvPr/>
      </p:nvGrpSpPr>
      <p:grpSpPr>
        <a:xfrm>
          <a:off x="0" y="0"/>
          <a:ext cx="0" cy="0"/>
          <a:chOff x="0" y="0"/>
          <a:chExt cx="0" cy="0"/>
        </a:xfrm>
      </p:grpSpPr>
      <p:sp>
        <p:nvSpPr>
          <p:cNvPr id="6" name="Google Shape;3011;p309">
            <a:extLst>
              <a:ext uri="{FF2B5EF4-FFF2-40B4-BE49-F238E27FC236}">
                <a16:creationId xmlns:a16="http://schemas.microsoft.com/office/drawing/2014/main" id="{615A27DD-98B1-93E8-485C-070C7878B5AD}"/>
              </a:ext>
            </a:extLst>
          </p:cNvPr>
          <p:cNvSpPr txBox="1">
            <a:spLocks noGrp="1"/>
          </p:cNvSpPr>
          <p:nvPr>
            <p:ph type="title"/>
          </p:nvPr>
        </p:nvSpPr>
        <p:spPr>
          <a:xfrm>
            <a:off x="553719" y="430490"/>
            <a:ext cx="11084559" cy="666847"/>
          </a:xfrm>
          <a:prstGeom prst="rect">
            <a:avLst/>
          </a:prstGeom>
          <a:noFill/>
          <a:ln>
            <a:noFill/>
          </a:ln>
        </p:spPr>
        <p:txBody>
          <a:bodyPr spcFirstLastPara="1" wrap="square" lIns="101575" tIns="50775" rIns="101575" bIns="50775" anchor="b" anchorCtr="0">
            <a:noAutofit/>
          </a:bodyPr>
          <a:lstStyle/>
          <a:p>
            <a:pPr marL="0" lvl="0" indent="0" algn="ctr" rtl="0">
              <a:lnSpc>
                <a:spcPct val="90000"/>
              </a:lnSpc>
              <a:spcBef>
                <a:spcPts val="0"/>
              </a:spcBef>
              <a:spcAft>
                <a:spcPts val="0"/>
              </a:spcAft>
              <a:buSzPts val="1000"/>
              <a:buNone/>
            </a:pPr>
            <a:r>
              <a:rPr lang="en-US" sz="3600" dirty="0">
                <a:latin typeface="Tw Cen MT" panose="020B0602020104020603" pitchFamily="34" charset="0"/>
              </a:rPr>
              <a:t>Convolutional Neural Network - Alex Net</a:t>
            </a:r>
            <a:endParaRPr sz="3600" dirty="0">
              <a:latin typeface="Tw Cen MT" panose="020B0602020104020603" pitchFamily="34" charset="0"/>
            </a:endParaRPr>
          </a:p>
        </p:txBody>
      </p:sp>
      <p:pic>
        <p:nvPicPr>
          <p:cNvPr id="8" name="Grafik 7" descr="Ein Bild, das Text, Diagramm, Entwurf, Plan enthält.&#10;&#10;KI-generierte Inhalte können fehlerhaft sein.">
            <a:extLst>
              <a:ext uri="{FF2B5EF4-FFF2-40B4-BE49-F238E27FC236}">
                <a16:creationId xmlns:a16="http://schemas.microsoft.com/office/drawing/2014/main" id="{1AD4A6AF-0CFB-4020-2B38-728BB03F1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624" y="2709960"/>
            <a:ext cx="8150505" cy="3717550"/>
          </a:xfrm>
          <a:prstGeom prst="rect">
            <a:avLst/>
          </a:prstGeom>
        </p:spPr>
      </p:pic>
      <p:pic>
        <p:nvPicPr>
          <p:cNvPr id="10" name="Grafik 9" descr="Ein Bild, das Text, Screenshot, Diagramm, Hellbraun enthält.&#10;&#10;KI-generierte Inhalte können fehlerhaft sein.">
            <a:extLst>
              <a:ext uri="{FF2B5EF4-FFF2-40B4-BE49-F238E27FC236}">
                <a16:creationId xmlns:a16="http://schemas.microsoft.com/office/drawing/2014/main" id="{DBBFE8E5-622F-8298-ED77-CB756B192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2415" y="1097337"/>
            <a:ext cx="9717714" cy="5297107"/>
          </a:xfrm>
          <a:prstGeom prst="rect">
            <a:avLst/>
          </a:prstGeom>
        </p:spPr>
      </p:pic>
    </p:spTree>
    <p:extLst>
      <p:ext uri="{BB962C8B-B14F-4D97-AF65-F5344CB8AC3E}">
        <p14:creationId xmlns:p14="http://schemas.microsoft.com/office/powerpoint/2010/main" val="202890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0E152-8DFA-0BAE-8ACB-A4C092051F24}"/>
            </a:ext>
          </a:extLst>
        </p:cNvPr>
        <p:cNvGrpSpPr/>
        <p:nvPr/>
      </p:nvGrpSpPr>
      <p:grpSpPr>
        <a:xfrm>
          <a:off x="0" y="0"/>
          <a:ext cx="0" cy="0"/>
          <a:chOff x="0" y="0"/>
          <a:chExt cx="0" cy="0"/>
        </a:xfrm>
      </p:grpSpPr>
      <p:sp>
        <p:nvSpPr>
          <p:cNvPr id="2" name="Google Shape;3011;p309">
            <a:extLst>
              <a:ext uri="{FF2B5EF4-FFF2-40B4-BE49-F238E27FC236}">
                <a16:creationId xmlns:a16="http://schemas.microsoft.com/office/drawing/2014/main" id="{9A1F792E-2927-7765-6E9D-F164DFC51E56}"/>
              </a:ext>
            </a:extLst>
          </p:cNvPr>
          <p:cNvSpPr txBox="1">
            <a:spLocks noGrp="1"/>
          </p:cNvSpPr>
          <p:nvPr>
            <p:ph type="title"/>
          </p:nvPr>
        </p:nvSpPr>
        <p:spPr>
          <a:xfrm>
            <a:off x="553719" y="430490"/>
            <a:ext cx="11084559" cy="666847"/>
          </a:xfrm>
          <a:prstGeom prst="rect">
            <a:avLst/>
          </a:prstGeom>
          <a:noFill/>
          <a:ln>
            <a:noFill/>
          </a:ln>
        </p:spPr>
        <p:txBody>
          <a:bodyPr spcFirstLastPara="1" wrap="square" lIns="101575" tIns="50775" rIns="101575" bIns="50775" anchor="b" anchorCtr="0">
            <a:noAutofit/>
          </a:bodyPr>
          <a:lstStyle/>
          <a:p>
            <a:pPr marL="0" lvl="0" indent="0" algn="ctr" rtl="0">
              <a:lnSpc>
                <a:spcPct val="90000"/>
              </a:lnSpc>
              <a:spcBef>
                <a:spcPts val="0"/>
              </a:spcBef>
              <a:spcAft>
                <a:spcPts val="0"/>
              </a:spcAft>
              <a:buSzPts val="1000"/>
              <a:buNone/>
            </a:pPr>
            <a:r>
              <a:rPr lang="en-US" sz="3600" dirty="0">
                <a:latin typeface="Tw Cen MT" panose="020B0602020104020603" pitchFamily="34" charset="0"/>
              </a:rPr>
              <a:t>Convolutional Neural Network - Alex Net</a:t>
            </a:r>
            <a:endParaRPr sz="3600" dirty="0">
              <a:latin typeface="Tw Cen MT" panose="020B0602020104020603" pitchFamily="34" charset="0"/>
            </a:endParaRPr>
          </a:p>
        </p:txBody>
      </p:sp>
      <p:sp>
        <p:nvSpPr>
          <p:cNvPr id="3" name="Google Shape;3012;p309">
            <a:extLst>
              <a:ext uri="{FF2B5EF4-FFF2-40B4-BE49-F238E27FC236}">
                <a16:creationId xmlns:a16="http://schemas.microsoft.com/office/drawing/2014/main" id="{8D9BA35F-9569-3852-9976-F7BD5A364E62}"/>
              </a:ext>
            </a:extLst>
          </p:cNvPr>
          <p:cNvSpPr/>
          <p:nvPr/>
        </p:nvSpPr>
        <p:spPr>
          <a:xfrm>
            <a:off x="4972317" y="5014286"/>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 name="Google Shape;3013;p309">
            <a:extLst>
              <a:ext uri="{FF2B5EF4-FFF2-40B4-BE49-F238E27FC236}">
                <a16:creationId xmlns:a16="http://schemas.microsoft.com/office/drawing/2014/main" id="{20839B50-6AE2-3C15-C924-6C9E574386B4}"/>
              </a:ext>
            </a:extLst>
          </p:cNvPr>
          <p:cNvSpPr/>
          <p:nvPr/>
        </p:nvSpPr>
        <p:spPr>
          <a:xfrm>
            <a:off x="4819291" y="5158220"/>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 name="Google Shape;3014;p309">
            <a:extLst>
              <a:ext uri="{FF2B5EF4-FFF2-40B4-BE49-F238E27FC236}">
                <a16:creationId xmlns:a16="http://schemas.microsoft.com/office/drawing/2014/main" id="{2377C8ED-9E0E-F4E4-2067-5843F35D6B0D}"/>
              </a:ext>
            </a:extLst>
          </p:cNvPr>
          <p:cNvSpPr/>
          <p:nvPr/>
        </p:nvSpPr>
        <p:spPr>
          <a:xfrm>
            <a:off x="4666263" y="5302154"/>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 name="Google Shape;3015;p309">
            <a:extLst>
              <a:ext uri="{FF2B5EF4-FFF2-40B4-BE49-F238E27FC236}">
                <a16:creationId xmlns:a16="http://schemas.microsoft.com/office/drawing/2014/main" id="{ED3092CD-D958-38A0-C139-CE48472C6EEE}"/>
              </a:ext>
            </a:extLst>
          </p:cNvPr>
          <p:cNvCxnSpPr>
            <a:endCxn id="4" idx="6"/>
          </p:cNvCxnSpPr>
          <p:nvPr/>
        </p:nvCxnSpPr>
        <p:spPr>
          <a:xfrm flipH="1">
            <a:off x="5201862" y="4806645"/>
            <a:ext cx="469200" cy="5418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7" name="Google Shape;3016;p309">
            <a:extLst>
              <a:ext uri="{FF2B5EF4-FFF2-40B4-BE49-F238E27FC236}">
                <a16:creationId xmlns:a16="http://schemas.microsoft.com/office/drawing/2014/main" id="{BDE8B9AA-9D2B-727D-8463-D06CA6C73248}"/>
              </a:ext>
            </a:extLst>
          </p:cNvPr>
          <p:cNvCxnSpPr/>
          <p:nvPr/>
        </p:nvCxnSpPr>
        <p:spPr>
          <a:xfrm flipH="1">
            <a:off x="4994300" y="4811119"/>
            <a:ext cx="779412" cy="685737"/>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pic>
        <p:nvPicPr>
          <p:cNvPr id="8" name="Google Shape;3017;p309">
            <a:extLst>
              <a:ext uri="{FF2B5EF4-FFF2-40B4-BE49-F238E27FC236}">
                <a16:creationId xmlns:a16="http://schemas.microsoft.com/office/drawing/2014/main" id="{E70FCCF9-51F7-ED0F-DB67-F67E483B861A}"/>
              </a:ext>
            </a:extLst>
          </p:cNvPr>
          <p:cNvPicPr preferRelativeResize="0"/>
          <p:nvPr/>
        </p:nvPicPr>
        <p:blipFill rotWithShape="1">
          <a:blip r:embed="rId3">
            <a:alphaModFix/>
          </a:blip>
          <a:srcRect/>
          <a:stretch/>
        </p:blipFill>
        <p:spPr>
          <a:xfrm>
            <a:off x="182954" y="1724759"/>
            <a:ext cx="2160246" cy="1357262"/>
          </a:xfrm>
          <a:prstGeom prst="rect">
            <a:avLst/>
          </a:prstGeom>
          <a:noFill/>
          <a:ln w="12700" cap="flat" cmpd="sng">
            <a:solidFill>
              <a:srgbClr val="868686"/>
            </a:solidFill>
            <a:prstDash val="solid"/>
            <a:round/>
            <a:headEnd type="none" w="sm" len="sm"/>
            <a:tailEnd type="none" w="sm" len="sm"/>
          </a:ln>
        </p:spPr>
      </p:pic>
      <p:pic>
        <p:nvPicPr>
          <p:cNvPr id="9" name="Google Shape;3018;p309">
            <a:extLst>
              <a:ext uri="{FF2B5EF4-FFF2-40B4-BE49-F238E27FC236}">
                <a16:creationId xmlns:a16="http://schemas.microsoft.com/office/drawing/2014/main" id="{DDCF0283-0649-513F-352C-6B7B42444BD2}"/>
              </a:ext>
            </a:extLst>
          </p:cNvPr>
          <p:cNvPicPr preferRelativeResize="0"/>
          <p:nvPr/>
        </p:nvPicPr>
        <p:blipFill rotWithShape="1">
          <a:blip r:embed="rId4">
            <a:alphaModFix/>
          </a:blip>
          <a:srcRect/>
          <a:stretch/>
        </p:blipFill>
        <p:spPr>
          <a:xfrm>
            <a:off x="2459851" y="1724759"/>
            <a:ext cx="2157867" cy="1357796"/>
          </a:xfrm>
          <a:prstGeom prst="rect">
            <a:avLst/>
          </a:prstGeom>
          <a:noFill/>
          <a:ln w="12700" cap="flat" cmpd="sng">
            <a:solidFill>
              <a:srgbClr val="868686"/>
            </a:solidFill>
            <a:prstDash val="solid"/>
            <a:round/>
            <a:headEnd type="none" w="sm" len="sm"/>
            <a:tailEnd type="none" w="sm" len="sm"/>
          </a:ln>
        </p:spPr>
      </p:pic>
      <p:pic>
        <p:nvPicPr>
          <p:cNvPr id="10" name="Google Shape;3019;p309">
            <a:extLst>
              <a:ext uri="{FF2B5EF4-FFF2-40B4-BE49-F238E27FC236}">
                <a16:creationId xmlns:a16="http://schemas.microsoft.com/office/drawing/2014/main" id="{12F3210E-57DE-4D4A-E8B9-C40773E3EF3A}"/>
              </a:ext>
            </a:extLst>
          </p:cNvPr>
          <p:cNvPicPr preferRelativeResize="0"/>
          <p:nvPr/>
        </p:nvPicPr>
        <p:blipFill rotWithShape="1">
          <a:blip r:embed="rId5">
            <a:alphaModFix/>
          </a:blip>
          <a:srcRect/>
          <a:stretch/>
        </p:blipFill>
        <p:spPr>
          <a:xfrm>
            <a:off x="6974684" y="1724759"/>
            <a:ext cx="2003936" cy="1363503"/>
          </a:xfrm>
          <a:prstGeom prst="rect">
            <a:avLst/>
          </a:prstGeom>
          <a:noFill/>
          <a:ln w="12700" cap="flat" cmpd="sng">
            <a:solidFill>
              <a:srgbClr val="868686"/>
            </a:solidFill>
            <a:prstDash val="solid"/>
            <a:round/>
            <a:headEnd type="none" w="sm" len="sm"/>
            <a:tailEnd type="none" w="sm" len="sm"/>
          </a:ln>
        </p:spPr>
      </p:pic>
      <p:pic>
        <p:nvPicPr>
          <p:cNvPr id="11" name="Google Shape;3020;p309">
            <a:extLst>
              <a:ext uri="{FF2B5EF4-FFF2-40B4-BE49-F238E27FC236}">
                <a16:creationId xmlns:a16="http://schemas.microsoft.com/office/drawing/2014/main" id="{35479B6F-F32D-405B-A4B4-CEE8350CDC79}"/>
              </a:ext>
            </a:extLst>
          </p:cNvPr>
          <p:cNvPicPr preferRelativeResize="0"/>
          <p:nvPr/>
        </p:nvPicPr>
        <p:blipFill rotWithShape="1">
          <a:blip r:embed="rId6">
            <a:alphaModFix/>
          </a:blip>
          <a:srcRect/>
          <a:stretch/>
        </p:blipFill>
        <p:spPr>
          <a:xfrm>
            <a:off x="4734367" y="1724758"/>
            <a:ext cx="2123668" cy="1364309"/>
          </a:xfrm>
          <a:prstGeom prst="rect">
            <a:avLst/>
          </a:prstGeom>
          <a:noFill/>
          <a:ln w="12700" cap="flat" cmpd="sng">
            <a:solidFill>
              <a:srgbClr val="868686"/>
            </a:solidFill>
            <a:prstDash val="solid"/>
            <a:round/>
            <a:headEnd type="none" w="sm" len="sm"/>
            <a:tailEnd type="none" w="sm" len="sm"/>
          </a:ln>
        </p:spPr>
      </p:pic>
      <p:sp>
        <p:nvSpPr>
          <p:cNvPr id="13" name="Google Shape;3021;p309">
            <a:extLst>
              <a:ext uri="{FF2B5EF4-FFF2-40B4-BE49-F238E27FC236}">
                <a16:creationId xmlns:a16="http://schemas.microsoft.com/office/drawing/2014/main" id="{50E3EC8F-D5B3-5B27-C810-80856836A323}"/>
              </a:ext>
            </a:extLst>
          </p:cNvPr>
          <p:cNvSpPr/>
          <p:nvPr/>
        </p:nvSpPr>
        <p:spPr>
          <a:xfrm>
            <a:off x="1865823" y="3380409"/>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3022;p309">
            <a:extLst>
              <a:ext uri="{FF2B5EF4-FFF2-40B4-BE49-F238E27FC236}">
                <a16:creationId xmlns:a16="http://schemas.microsoft.com/office/drawing/2014/main" id="{B5C5BBA8-B932-6F18-38D5-D48AE0DB3A3A}"/>
              </a:ext>
            </a:extLst>
          </p:cNvPr>
          <p:cNvSpPr/>
          <p:nvPr/>
        </p:nvSpPr>
        <p:spPr>
          <a:xfrm>
            <a:off x="1864417" y="3875647"/>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 name="Google Shape;3023;p309">
            <a:extLst>
              <a:ext uri="{FF2B5EF4-FFF2-40B4-BE49-F238E27FC236}">
                <a16:creationId xmlns:a16="http://schemas.microsoft.com/office/drawing/2014/main" id="{8188FEE0-D5DA-3B49-29E6-2251B15F5B75}"/>
              </a:ext>
            </a:extLst>
          </p:cNvPr>
          <p:cNvSpPr/>
          <p:nvPr/>
        </p:nvSpPr>
        <p:spPr>
          <a:xfrm>
            <a:off x="1863009" y="4370884"/>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3024;p309">
            <a:extLst>
              <a:ext uri="{FF2B5EF4-FFF2-40B4-BE49-F238E27FC236}">
                <a16:creationId xmlns:a16="http://schemas.microsoft.com/office/drawing/2014/main" id="{BA1D7CD6-DECB-F0FB-0405-893C9174E48F}"/>
              </a:ext>
            </a:extLst>
          </p:cNvPr>
          <p:cNvSpPr/>
          <p:nvPr/>
        </p:nvSpPr>
        <p:spPr>
          <a:xfrm>
            <a:off x="1861601" y="4866119"/>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3025;p309">
            <a:extLst>
              <a:ext uri="{FF2B5EF4-FFF2-40B4-BE49-F238E27FC236}">
                <a16:creationId xmlns:a16="http://schemas.microsoft.com/office/drawing/2014/main" id="{4D849598-2867-9FD5-EC09-3C6D7631FD42}"/>
              </a:ext>
            </a:extLst>
          </p:cNvPr>
          <p:cNvSpPr/>
          <p:nvPr/>
        </p:nvSpPr>
        <p:spPr>
          <a:xfrm>
            <a:off x="1860195" y="5361357"/>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3026;p309">
            <a:extLst>
              <a:ext uri="{FF2B5EF4-FFF2-40B4-BE49-F238E27FC236}">
                <a16:creationId xmlns:a16="http://schemas.microsoft.com/office/drawing/2014/main" id="{2C14835D-013A-F49D-588A-096EE8EE9802}"/>
              </a:ext>
            </a:extLst>
          </p:cNvPr>
          <p:cNvSpPr txBox="1"/>
          <p:nvPr/>
        </p:nvSpPr>
        <p:spPr>
          <a:xfrm>
            <a:off x="447219" y="4741258"/>
            <a:ext cx="833994" cy="246468"/>
          </a:xfrm>
          <a:prstGeom prst="rect">
            <a:avLst/>
          </a:prstGeom>
          <a:noFill/>
          <a:ln>
            <a:noFill/>
          </a:ln>
        </p:spPr>
        <p:txBody>
          <a:bodyPr spcFirstLastPara="1" wrap="square" lIns="42275" tIns="21125" rIns="42275" bIns="21125"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444" b="1" i="0" u="none" strike="noStrike" kern="0" cap="none" spc="0" normalizeH="0" baseline="0" noProof="0" dirty="0">
                <a:ln>
                  <a:noFill/>
                </a:ln>
                <a:solidFill>
                  <a:srgbClr val="000000"/>
                </a:solidFill>
                <a:effectLst/>
                <a:uLnTx/>
                <a:uFillTx/>
                <a:latin typeface="Tw Cen MT" panose="020B0602020104020603" pitchFamily="34" charset="0"/>
                <a:ea typeface="Trebuchet MS"/>
                <a:cs typeface="Trebuchet MS"/>
                <a:sym typeface="Trebuchet MS"/>
              </a:rPr>
              <a:t>Input</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p:txBody>
      </p:sp>
      <p:sp>
        <p:nvSpPr>
          <p:cNvPr id="19" name="Google Shape;3027;p309">
            <a:extLst>
              <a:ext uri="{FF2B5EF4-FFF2-40B4-BE49-F238E27FC236}">
                <a16:creationId xmlns:a16="http://schemas.microsoft.com/office/drawing/2014/main" id="{0B03A256-7DB9-6D82-0F96-7DA3D64AB450}"/>
              </a:ext>
            </a:extLst>
          </p:cNvPr>
          <p:cNvSpPr txBox="1"/>
          <p:nvPr/>
        </p:nvSpPr>
        <p:spPr>
          <a:xfrm>
            <a:off x="7977988" y="4741258"/>
            <a:ext cx="1130742" cy="246468"/>
          </a:xfrm>
          <a:prstGeom prst="rect">
            <a:avLst/>
          </a:prstGeom>
          <a:noFill/>
          <a:ln>
            <a:noFill/>
          </a:ln>
        </p:spPr>
        <p:txBody>
          <a:bodyPr spcFirstLastPara="1" wrap="square" lIns="42275" tIns="21125" rIns="42275" bIns="21125"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444" b="1" i="0" u="none" strike="noStrike" kern="0" cap="none" spc="0" normalizeH="0" baseline="0" noProof="0" dirty="0">
                <a:ln>
                  <a:noFill/>
                </a:ln>
                <a:solidFill>
                  <a:srgbClr val="000000"/>
                </a:solidFill>
                <a:effectLst/>
                <a:uLnTx/>
                <a:uFillTx/>
                <a:latin typeface="Tw Cen MT" panose="020B0602020104020603" pitchFamily="34" charset="0"/>
                <a:ea typeface="Trebuchet MS"/>
                <a:cs typeface="Trebuchet MS"/>
                <a:sym typeface="Trebuchet MS"/>
              </a:rPr>
              <a:t>Result</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p:txBody>
      </p:sp>
      <p:sp>
        <p:nvSpPr>
          <p:cNvPr id="20" name="Google Shape;3028;p309">
            <a:extLst>
              <a:ext uri="{FF2B5EF4-FFF2-40B4-BE49-F238E27FC236}">
                <a16:creationId xmlns:a16="http://schemas.microsoft.com/office/drawing/2014/main" id="{206F3F35-2674-7C0E-80BE-A6DFBDDF3D96}"/>
              </a:ext>
            </a:extLst>
          </p:cNvPr>
          <p:cNvSpPr/>
          <p:nvPr/>
        </p:nvSpPr>
        <p:spPr>
          <a:xfrm>
            <a:off x="1712796" y="3524342"/>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3029;p309">
            <a:extLst>
              <a:ext uri="{FF2B5EF4-FFF2-40B4-BE49-F238E27FC236}">
                <a16:creationId xmlns:a16="http://schemas.microsoft.com/office/drawing/2014/main" id="{CCA43BA6-728E-E932-F0EE-9D1D18A1D619}"/>
              </a:ext>
            </a:extLst>
          </p:cNvPr>
          <p:cNvSpPr/>
          <p:nvPr/>
        </p:nvSpPr>
        <p:spPr>
          <a:xfrm>
            <a:off x="1711389" y="4019581"/>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3030;p309">
            <a:extLst>
              <a:ext uri="{FF2B5EF4-FFF2-40B4-BE49-F238E27FC236}">
                <a16:creationId xmlns:a16="http://schemas.microsoft.com/office/drawing/2014/main" id="{B0E089E7-E5FD-3844-3FE7-A4344CD73AEC}"/>
              </a:ext>
            </a:extLst>
          </p:cNvPr>
          <p:cNvSpPr/>
          <p:nvPr/>
        </p:nvSpPr>
        <p:spPr>
          <a:xfrm>
            <a:off x="1709981" y="4514817"/>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3031;p309">
            <a:extLst>
              <a:ext uri="{FF2B5EF4-FFF2-40B4-BE49-F238E27FC236}">
                <a16:creationId xmlns:a16="http://schemas.microsoft.com/office/drawing/2014/main" id="{835CA4ED-6549-AC27-FEAF-780E702A8DD2}"/>
              </a:ext>
            </a:extLst>
          </p:cNvPr>
          <p:cNvSpPr/>
          <p:nvPr/>
        </p:nvSpPr>
        <p:spPr>
          <a:xfrm>
            <a:off x="1708573" y="5010053"/>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 name="Google Shape;3032;p309">
            <a:extLst>
              <a:ext uri="{FF2B5EF4-FFF2-40B4-BE49-F238E27FC236}">
                <a16:creationId xmlns:a16="http://schemas.microsoft.com/office/drawing/2014/main" id="{5CFF9214-C51F-9115-362D-CE88DB734F33}"/>
              </a:ext>
            </a:extLst>
          </p:cNvPr>
          <p:cNvSpPr/>
          <p:nvPr/>
        </p:nvSpPr>
        <p:spPr>
          <a:xfrm>
            <a:off x="1707167" y="5505291"/>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 name="Google Shape;3033;p309">
            <a:extLst>
              <a:ext uri="{FF2B5EF4-FFF2-40B4-BE49-F238E27FC236}">
                <a16:creationId xmlns:a16="http://schemas.microsoft.com/office/drawing/2014/main" id="{8F38CA7C-1FDD-BD95-0E1E-20B54D9CCDD0}"/>
              </a:ext>
            </a:extLst>
          </p:cNvPr>
          <p:cNvSpPr/>
          <p:nvPr/>
        </p:nvSpPr>
        <p:spPr>
          <a:xfrm>
            <a:off x="1559768" y="3668278"/>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 name="Google Shape;3034;p309">
            <a:extLst>
              <a:ext uri="{FF2B5EF4-FFF2-40B4-BE49-F238E27FC236}">
                <a16:creationId xmlns:a16="http://schemas.microsoft.com/office/drawing/2014/main" id="{487B6463-C1D2-FCD8-A2C4-33E092A1623E}"/>
              </a:ext>
            </a:extLst>
          </p:cNvPr>
          <p:cNvSpPr/>
          <p:nvPr/>
        </p:nvSpPr>
        <p:spPr>
          <a:xfrm>
            <a:off x="1558361" y="4163513"/>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 name="Google Shape;3035;p309">
            <a:extLst>
              <a:ext uri="{FF2B5EF4-FFF2-40B4-BE49-F238E27FC236}">
                <a16:creationId xmlns:a16="http://schemas.microsoft.com/office/drawing/2014/main" id="{76D6C823-1000-3747-EC44-710B2FB0FD56}"/>
              </a:ext>
            </a:extLst>
          </p:cNvPr>
          <p:cNvSpPr/>
          <p:nvPr/>
        </p:nvSpPr>
        <p:spPr>
          <a:xfrm>
            <a:off x="1556953" y="4658751"/>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8" name="Google Shape;3036;p309">
            <a:extLst>
              <a:ext uri="{FF2B5EF4-FFF2-40B4-BE49-F238E27FC236}">
                <a16:creationId xmlns:a16="http://schemas.microsoft.com/office/drawing/2014/main" id="{792C3065-76A9-889D-0F34-5CA077F04317}"/>
              </a:ext>
            </a:extLst>
          </p:cNvPr>
          <p:cNvSpPr/>
          <p:nvPr/>
        </p:nvSpPr>
        <p:spPr>
          <a:xfrm>
            <a:off x="1555546" y="5153988"/>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9" name="Google Shape;3037;p309">
            <a:extLst>
              <a:ext uri="{FF2B5EF4-FFF2-40B4-BE49-F238E27FC236}">
                <a16:creationId xmlns:a16="http://schemas.microsoft.com/office/drawing/2014/main" id="{F01A8FF0-E7A2-EB1C-606F-AB628F6B7960}"/>
              </a:ext>
            </a:extLst>
          </p:cNvPr>
          <p:cNvSpPr/>
          <p:nvPr/>
        </p:nvSpPr>
        <p:spPr>
          <a:xfrm>
            <a:off x="1554139" y="5649223"/>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 name="Google Shape;3038;p309">
            <a:extLst>
              <a:ext uri="{FF2B5EF4-FFF2-40B4-BE49-F238E27FC236}">
                <a16:creationId xmlns:a16="http://schemas.microsoft.com/office/drawing/2014/main" id="{B400E1D9-E0E1-CB4D-8617-D71063E0A993}"/>
              </a:ext>
            </a:extLst>
          </p:cNvPr>
          <p:cNvSpPr/>
          <p:nvPr/>
        </p:nvSpPr>
        <p:spPr>
          <a:xfrm>
            <a:off x="1406740" y="3812210"/>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 name="Google Shape;3039;p309">
            <a:extLst>
              <a:ext uri="{FF2B5EF4-FFF2-40B4-BE49-F238E27FC236}">
                <a16:creationId xmlns:a16="http://schemas.microsoft.com/office/drawing/2014/main" id="{E0383752-294D-9756-A87A-8FA58659F67B}"/>
              </a:ext>
            </a:extLst>
          </p:cNvPr>
          <p:cNvSpPr/>
          <p:nvPr/>
        </p:nvSpPr>
        <p:spPr>
          <a:xfrm>
            <a:off x="1405333" y="4307448"/>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 name="Google Shape;3040;p309">
            <a:extLst>
              <a:ext uri="{FF2B5EF4-FFF2-40B4-BE49-F238E27FC236}">
                <a16:creationId xmlns:a16="http://schemas.microsoft.com/office/drawing/2014/main" id="{F8DC0B08-E38C-B942-0B21-DE5878749E27}"/>
              </a:ext>
            </a:extLst>
          </p:cNvPr>
          <p:cNvSpPr/>
          <p:nvPr/>
        </p:nvSpPr>
        <p:spPr>
          <a:xfrm>
            <a:off x="1403926" y="4802684"/>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3" name="Google Shape;3041;p309">
            <a:extLst>
              <a:ext uri="{FF2B5EF4-FFF2-40B4-BE49-F238E27FC236}">
                <a16:creationId xmlns:a16="http://schemas.microsoft.com/office/drawing/2014/main" id="{ACBE7DF0-5527-8010-FCB6-63C7908ED0EA}"/>
              </a:ext>
            </a:extLst>
          </p:cNvPr>
          <p:cNvSpPr/>
          <p:nvPr/>
        </p:nvSpPr>
        <p:spPr>
          <a:xfrm>
            <a:off x="1402518" y="5297920"/>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4" name="Google Shape;3042;p309">
            <a:extLst>
              <a:ext uri="{FF2B5EF4-FFF2-40B4-BE49-F238E27FC236}">
                <a16:creationId xmlns:a16="http://schemas.microsoft.com/office/drawing/2014/main" id="{888C4F91-877E-7C6D-3DEF-73220191E5C3}"/>
              </a:ext>
            </a:extLst>
          </p:cNvPr>
          <p:cNvSpPr/>
          <p:nvPr/>
        </p:nvSpPr>
        <p:spPr>
          <a:xfrm>
            <a:off x="1401111" y="5793158"/>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5" name="Google Shape;3043;p309">
            <a:extLst>
              <a:ext uri="{FF2B5EF4-FFF2-40B4-BE49-F238E27FC236}">
                <a16:creationId xmlns:a16="http://schemas.microsoft.com/office/drawing/2014/main" id="{8F783EFD-64D8-F4FC-3DF0-75904E15244F}"/>
              </a:ext>
            </a:extLst>
          </p:cNvPr>
          <p:cNvSpPr/>
          <p:nvPr/>
        </p:nvSpPr>
        <p:spPr>
          <a:xfrm>
            <a:off x="1253716" y="3956144"/>
            <a:ext cx="382571" cy="380449"/>
          </a:xfrm>
          <a:prstGeom prst="ellipse">
            <a:avLst/>
          </a:prstGeom>
          <a:solidFill>
            <a:schemeClr val="lt1"/>
          </a:solidFill>
          <a:ln w="3810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6" name="Google Shape;3044;p309">
            <a:extLst>
              <a:ext uri="{FF2B5EF4-FFF2-40B4-BE49-F238E27FC236}">
                <a16:creationId xmlns:a16="http://schemas.microsoft.com/office/drawing/2014/main" id="{D441458A-9402-37B5-EF38-4C2906482B9F}"/>
              </a:ext>
            </a:extLst>
          </p:cNvPr>
          <p:cNvSpPr/>
          <p:nvPr/>
        </p:nvSpPr>
        <p:spPr>
          <a:xfrm>
            <a:off x="1252306" y="4451380"/>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7" name="Google Shape;3045;p309">
            <a:extLst>
              <a:ext uri="{FF2B5EF4-FFF2-40B4-BE49-F238E27FC236}">
                <a16:creationId xmlns:a16="http://schemas.microsoft.com/office/drawing/2014/main" id="{3F8DCF05-9C50-FD6E-3924-EB52FE2E6B26}"/>
              </a:ext>
            </a:extLst>
          </p:cNvPr>
          <p:cNvSpPr/>
          <p:nvPr/>
        </p:nvSpPr>
        <p:spPr>
          <a:xfrm>
            <a:off x="1250901" y="4946617"/>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8" name="Google Shape;3046;p309">
            <a:extLst>
              <a:ext uri="{FF2B5EF4-FFF2-40B4-BE49-F238E27FC236}">
                <a16:creationId xmlns:a16="http://schemas.microsoft.com/office/drawing/2014/main" id="{367AE107-E1DB-7DAE-DA96-6ABD64B9FB0E}"/>
              </a:ext>
            </a:extLst>
          </p:cNvPr>
          <p:cNvSpPr/>
          <p:nvPr/>
        </p:nvSpPr>
        <p:spPr>
          <a:xfrm>
            <a:off x="1249493" y="5441854"/>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9" name="Google Shape;3047;p309">
            <a:extLst>
              <a:ext uri="{FF2B5EF4-FFF2-40B4-BE49-F238E27FC236}">
                <a16:creationId xmlns:a16="http://schemas.microsoft.com/office/drawing/2014/main" id="{EB05552B-597A-34C7-A80E-898C8FC7333F}"/>
              </a:ext>
            </a:extLst>
          </p:cNvPr>
          <p:cNvSpPr/>
          <p:nvPr/>
        </p:nvSpPr>
        <p:spPr>
          <a:xfrm>
            <a:off x="1248087" y="5937091"/>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0" name="Google Shape;3048;p309">
            <a:extLst>
              <a:ext uri="{FF2B5EF4-FFF2-40B4-BE49-F238E27FC236}">
                <a16:creationId xmlns:a16="http://schemas.microsoft.com/office/drawing/2014/main" id="{590B2AEA-6B10-BD3F-20B4-ABA9B573E8FE}"/>
              </a:ext>
            </a:extLst>
          </p:cNvPr>
          <p:cNvSpPr/>
          <p:nvPr/>
        </p:nvSpPr>
        <p:spPr>
          <a:xfrm>
            <a:off x="3002239" y="3689444"/>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1" name="Google Shape;3049;p309">
            <a:extLst>
              <a:ext uri="{FF2B5EF4-FFF2-40B4-BE49-F238E27FC236}">
                <a16:creationId xmlns:a16="http://schemas.microsoft.com/office/drawing/2014/main" id="{6FA0F266-1573-27C2-98A7-7601B8A0E1F9}"/>
              </a:ext>
            </a:extLst>
          </p:cNvPr>
          <p:cNvSpPr/>
          <p:nvPr/>
        </p:nvSpPr>
        <p:spPr>
          <a:xfrm>
            <a:off x="3000831" y="4184680"/>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 name="Google Shape;3050;p309">
            <a:extLst>
              <a:ext uri="{FF2B5EF4-FFF2-40B4-BE49-F238E27FC236}">
                <a16:creationId xmlns:a16="http://schemas.microsoft.com/office/drawing/2014/main" id="{4E9A94C4-0430-6262-94B4-43CA9475C3A7}"/>
              </a:ext>
            </a:extLst>
          </p:cNvPr>
          <p:cNvSpPr/>
          <p:nvPr/>
        </p:nvSpPr>
        <p:spPr>
          <a:xfrm>
            <a:off x="2999425" y="4679918"/>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 name="Google Shape;3051;p309">
            <a:extLst>
              <a:ext uri="{FF2B5EF4-FFF2-40B4-BE49-F238E27FC236}">
                <a16:creationId xmlns:a16="http://schemas.microsoft.com/office/drawing/2014/main" id="{AE1FF56A-1783-FBFC-4958-915AEDF8F5FE}"/>
              </a:ext>
            </a:extLst>
          </p:cNvPr>
          <p:cNvSpPr/>
          <p:nvPr/>
        </p:nvSpPr>
        <p:spPr>
          <a:xfrm>
            <a:off x="2998017" y="5175154"/>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4" name="Google Shape;3052;p309">
            <a:extLst>
              <a:ext uri="{FF2B5EF4-FFF2-40B4-BE49-F238E27FC236}">
                <a16:creationId xmlns:a16="http://schemas.microsoft.com/office/drawing/2014/main" id="{369DFF2E-20ED-4047-5979-0713917BAFBC}"/>
              </a:ext>
            </a:extLst>
          </p:cNvPr>
          <p:cNvSpPr/>
          <p:nvPr/>
        </p:nvSpPr>
        <p:spPr>
          <a:xfrm>
            <a:off x="2849211" y="3833377"/>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5" name="Google Shape;3053;p309">
            <a:extLst>
              <a:ext uri="{FF2B5EF4-FFF2-40B4-BE49-F238E27FC236}">
                <a16:creationId xmlns:a16="http://schemas.microsoft.com/office/drawing/2014/main" id="{6A4D3B11-BCD1-A10A-5F87-2A314BC1022A}"/>
              </a:ext>
            </a:extLst>
          </p:cNvPr>
          <p:cNvSpPr/>
          <p:nvPr/>
        </p:nvSpPr>
        <p:spPr>
          <a:xfrm>
            <a:off x="2847805" y="4328614"/>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6" name="Google Shape;3054;p309">
            <a:extLst>
              <a:ext uri="{FF2B5EF4-FFF2-40B4-BE49-F238E27FC236}">
                <a16:creationId xmlns:a16="http://schemas.microsoft.com/office/drawing/2014/main" id="{48585180-403B-8246-091C-FAC3B546D5F7}"/>
              </a:ext>
            </a:extLst>
          </p:cNvPr>
          <p:cNvSpPr/>
          <p:nvPr/>
        </p:nvSpPr>
        <p:spPr>
          <a:xfrm>
            <a:off x="2846397" y="4823851"/>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 name="Google Shape;3055;p309">
            <a:extLst>
              <a:ext uri="{FF2B5EF4-FFF2-40B4-BE49-F238E27FC236}">
                <a16:creationId xmlns:a16="http://schemas.microsoft.com/office/drawing/2014/main" id="{E7B7CF2E-F4B2-E2A3-367E-BB93BD4D6F91}"/>
              </a:ext>
            </a:extLst>
          </p:cNvPr>
          <p:cNvSpPr/>
          <p:nvPr/>
        </p:nvSpPr>
        <p:spPr>
          <a:xfrm>
            <a:off x="2844990" y="5319087"/>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8" name="Google Shape;3056;p309">
            <a:extLst>
              <a:ext uri="{FF2B5EF4-FFF2-40B4-BE49-F238E27FC236}">
                <a16:creationId xmlns:a16="http://schemas.microsoft.com/office/drawing/2014/main" id="{F0DD2FE2-7B3D-320E-A226-56C0003E5EE9}"/>
              </a:ext>
            </a:extLst>
          </p:cNvPr>
          <p:cNvSpPr/>
          <p:nvPr/>
        </p:nvSpPr>
        <p:spPr>
          <a:xfrm>
            <a:off x="2696185" y="3977311"/>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3057;p309">
            <a:extLst>
              <a:ext uri="{FF2B5EF4-FFF2-40B4-BE49-F238E27FC236}">
                <a16:creationId xmlns:a16="http://schemas.microsoft.com/office/drawing/2014/main" id="{BEFDD6F3-DD79-F376-E54F-D9C3AE61DED6}"/>
              </a:ext>
            </a:extLst>
          </p:cNvPr>
          <p:cNvSpPr/>
          <p:nvPr/>
        </p:nvSpPr>
        <p:spPr>
          <a:xfrm>
            <a:off x="2694777" y="4472547"/>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0" name="Google Shape;3058;p309">
            <a:extLst>
              <a:ext uri="{FF2B5EF4-FFF2-40B4-BE49-F238E27FC236}">
                <a16:creationId xmlns:a16="http://schemas.microsoft.com/office/drawing/2014/main" id="{336C5676-93CA-5BD4-7AEE-D5F6EF3BB5E6}"/>
              </a:ext>
            </a:extLst>
          </p:cNvPr>
          <p:cNvSpPr/>
          <p:nvPr/>
        </p:nvSpPr>
        <p:spPr>
          <a:xfrm>
            <a:off x="2693370" y="4967783"/>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1" name="Google Shape;3059;p309">
            <a:extLst>
              <a:ext uri="{FF2B5EF4-FFF2-40B4-BE49-F238E27FC236}">
                <a16:creationId xmlns:a16="http://schemas.microsoft.com/office/drawing/2014/main" id="{3611AB71-11FD-DB81-16BF-4C94F4C95D00}"/>
              </a:ext>
            </a:extLst>
          </p:cNvPr>
          <p:cNvSpPr/>
          <p:nvPr/>
        </p:nvSpPr>
        <p:spPr>
          <a:xfrm>
            <a:off x="2691962" y="5463021"/>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2" name="Google Shape;3060;p309">
            <a:extLst>
              <a:ext uri="{FF2B5EF4-FFF2-40B4-BE49-F238E27FC236}">
                <a16:creationId xmlns:a16="http://schemas.microsoft.com/office/drawing/2014/main" id="{34DBDBA1-47B4-5137-A5B2-33C19C7784EF}"/>
              </a:ext>
            </a:extLst>
          </p:cNvPr>
          <p:cNvSpPr/>
          <p:nvPr/>
        </p:nvSpPr>
        <p:spPr>
          <a:xfrm>
            <a:off x="2543157" y="4121243"/>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3" name="Google Shape;3061;p309">
            <a:extLst>
              <a:ext uri="{FF2B5EF4-FFF2-40B4-BE49-F238E27FC236}">
                <a16:creationId xmlns:a16="http://schemas.microsoft.com/office/drawing/2014/main" id="{F73B2574-D8D8-12BC-B3FC-02A654820827}"/>
              </a:ext>
            </a:extLst>
          </p:cNvPr>
          <p:cNvSpPr/>
          <p:nvPr/>
        </p:nvSpPr>
        <p:spPr>
          <a:xfrm>
            <a:off x="2540342" y="5111718"/>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4" name="Google Shape;3062;p309">
            <a:extLst>
              <a:ext uri="{FF2B5EF4-FFF2-40B4-BE49-F238E27FC236}">
                <a16:creationId xmlns:a16="http://schemas.microsoft.com/office/drawing/2014/main" id="{6EE7B176-F32F-1E71-AF8F-0A2DA2A1CA90}"/>
              </a:ext>
            </a:extLst>
          </p:cNvPr>
          <p:cNvSpPr/>
          <p:nvPr/>
        </p:nvSpPr>
        <p:spPr>
          <a:xfrm>
            <a:off x="2538935" y="5606952"/>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5" name="Google Shape;3063;p309">
            <a:extLst>
              <a:ext uri="{FF2B5EF4-FFF2-40B4-BE49-F238E27FC236}">
                <a16:creationId xmlns:a16="http://schemas.microsoft.com/office/drawing/2014/main" id="{1F3B9D1D-7405-ED0F-8EED-A0C94BDF09F0}"/>
              </a:ext>
            </a:extLst>
          </p:cNvPr>
          <p:cNvSpPr/>
          <p:nvPr/>
        </p:nvSpPr>
        <p:spPr>
          <a:xfrm>
            <a:off x="4015730" y="3664043"/>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6" name="Google Shape;3064;p309">
            <a:extLst>
              <a:ext uri="{FF2B5EF4-FFF2-40B4-BE49-F238E27FC236}">
                <a16:creationId xmlns:a16="http://schemas.microsoft.com/office/drawing/2014/main" id="{E27533A9-2B71-8235-E17C-9921681E79B8}"/>
              </a:ext>
            </a:extLst>
          </p:cNvPr>
          <p:cNvSpPr/>
          <p:nvPr/>
        </p:nvSpPr>
        <p:spPr>
          <a:xfrm>
            <a:off x="4014321" y="4159281"/>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3065;p309">
            <a:extLst>
              <a:ext uri="{FF2B5EF4-FFF2-40B4-BE49-F238E27FC236}">
                <a16:creationId xmlns:a16="http://schemas.microsoft.com/office/drawing/2014/main" id="{D6C99139-5662-618C-6E4B-79B549DBAF4A}"/>
              </a:ext>
            </a:extLst>
          </p:cNvPr>
          <p:cNvSpPr/>
          <p:nvPr/>
        </p:nvSpPr>
        <p:spPr>
          <a:xfrm>
            <a:off x="4012915" y="4654518"/>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8" name="Google Shape;3066;p309">
            <a:extLst>
              <a:ext uri="{FF2B5EF4-FFF2-40B4-BE49-F238E27FC236}">
                <a16:creationId xmlns:a16="http://schemas.microsoft.com/office/drawing/2014/main" id="{FCBEC74E-D94A-7163-9F84-7C2C40221CC9}"/>
              </a:ext>
            </a:extLst>
          </p:cNvPr>
          <p:cNvSpPr/>
          <p:nvPr/>
        </p:nvSpPr>
        <p:spPr>
          <a:xfrm>
            <a:off x="4011508" y="5149753"/>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3067;p309">
            <a:extLst>
              <a:ext uri="{FF2B5EF4-FFF2-40B4-BE49-F238E27FC236}">
                <a16:creationId xmlns:a16="http://schemas.microsoft.com/office/drawing/2014/main" id="{EB00633E-FABB-C183-CB6D-1CE38AA8389D}"/>
              </a:ext>
            </a:extLst>
          </p:cNvPr>
          <p:cNvSpPr/>
          <p:nvPr/>
        </p:nvSpPr>
        <p:spPr>
          <a:xfrm>
            <a:off x="3862702" y="3807978"/>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 name="Google Shape;3068;p309">
            <a:extLst>
              <a:ext uri="{FF2B5EF4-FFF2-40B4-BE49-F238E27FC236}">
                <a16:creationId xmlns:a16="http://schemas.microsoft.com/office/drawing/2014/main" id="{02BD000F-49F6-FA59-FA92-3CFB1C62B3D1}"/>
              </a:ext>
            </a:extLst>
          </p:cNvPr>
          <p:cNvSpPr/>
          <p:nvPr/>
        </p:nvSpPr>
        <p:spPr>
          <a:xfrm>
            <a:off x="3861296" y="4303213"/>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 name="Google Shape;3069;p309">
            <a:extLst>
              <a:ext uri="{FF2B5EF4-FFF2-40B4-BE49-F238E27FC236}">
                <a16:creationId xmlns:a16="http://schemas.microsoft.com/office/drawing/2014/main" id="{78C11911-6C7A-A841-75BC-5B4850FC4605}"/>
              </a:ext>
            </a:extLst>
          </p:cNvPr>
          <p:cNvSpPr/>
          <p:nvPr/>
        </p:nvSpPr>
        <p:spPr>
          <a:xfrm>
            <a:off x="3859887" y="4798450"/>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2" name="Google Shape;3070;p309">
            <a:extLst>
              <a:ext uri="{FF2B5EF4-FFF2-40B4-BE49-F238E27FC236}">
                <a16:creationId xmlns:a16="http://schemas.microsoft.com/office/drawing/2014/main" id="{2A3DF8F9-2284-400A-B2BD-1B273B1F9F84}"/>
              </a:ext>
            </a:extLst>
          </p:cNvPr>
          <p:cNvSpPr/>
          <p:nvPr/>
        </p:nvSpPr>
        <p:spPr>
          <a:xfrm>
            <a:off x="3858480" y="5293688"/>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3" name="Google Shape;3071;p309">
            <a:extLst>
              <a:ext uri="{FF2B5EF4-FFF2-40B4-BE49-F238E27FC236}">
                <a16:creationId xmlns:a16="http://schemas.microsoft.com/office/drawing/2014/main" id="{F8DC9031-B928-B549-A704-136221AFBBD7}"/>
              </a:ext>
            </a:extLst>
          </p:cNvPr>
          <p:cNvSpPr/>
          <p:nvPr/>
        </p:nvSpPr>
        <p:spPr>
          <a:xfrm>
            <a:off x="3709675" y="3951910"/>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4" name="Google Shape;3072;p309">
            <a:extLst>
              <a:ext uri="{FF2B5EF4-FFF2-40B4-BE49-F238E27FC236}">
                <a16:creationId xmlns:a16="http://schemas.microsoft.com/office/drawing/2014/main" id="{CD6D8B5C-6878-850F-DB91-76D243E8E251}"/>
              </a:ext>
            </a:extLst>
          </p:cNvPr>
          <p:cNvSpPr/>
          <p:nvPr/>
        </p:nvSpPr>
        <p:spPr>
          <a:xfrm>
            <a:off x="3708268" y="4447147"/>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5" name="Google Shape;3073;p309">
            <a:extLst>
              <a:ext uri="{FF2B5EF4-FFF2-40B4-BE49-F238E27FC236}">
                <a16:creationId xmlns:a16="http://schemas.microsoft.com/office/drawing/2014/main" id="{B666F2FF-A718-81EC-B916-680D91160C93}"/>
              </a:ext>
            </a:extLst>
          </p:cNvPr>
          <p:cNvSpPr/>
          <p:nvPr/>
        </p:nvSpPr>
        <p:spPr>
          <a:xfrm>
            <a:off x="3706861" y="4942384"/>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6" name="Google Shape;3074;p309">
            <a:extLst>
              <a:ext uri="{FF2B5EF4-FFF2-40B4-BE49-F238E27FC236}">
                <a16:creationId xmlns:a16="http://schemas.microsoft.com/office/drawing/2014/main" id="{5ACAC9F1-0807-7DA1-4BDD-815C2F69C448}"/>
              </a:ext>
            </a:extLst>
          </p:cNvPr>
          <p:cNvSpPr/>
          <p:nvPr/>
        </p:nvSpPr>
        <p:spPr>
          <a:xfrm>
            <a:off x="3705452" y="5437619"/>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7" name="Google Shape;3075;p309">
            <a:extLst>
              <a:ext uri="{FF2B5EF4-FFF2-40B4-BE49-F238E27FC236}">
                <a16:creationId xmlns:a16="http://schemas.microsoft.com/office/drawing/2014/main" id="{336905EB-0CF8-853E-910A-CE8B58684F84}"/>
              </a:ext>
            </a:extLst>
          </p:cNvPr>
          <p:cNvSpPr/>
          <p:nvPr/>
        </p:nvSpPr>
        <p:spPr>
          <a:xfrm>
            <a:off x="3556648" y="4095844"/>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8" name="Google Shape;3076;p309">
            <a:extLst>
              <a:ext uri="{FF2B5EF4-FFF2-40B4-BE49-F238E27FC236}">
                <a16:creationId xmlns:a16="http://schemas.microsoft.com/office/drawing/2014/main" id="{9A5F3721-E762-3465-406F-4F21FDB359FB}"/>
              </a:ext>
            </a:extLst>
          </p:cNvPr>
          <p:cNvSpPr/>
          <p:nvPr/>
        </p:nvSpPr>
        <p:spPr>
          <a:xfrm>
            <a:off x="3553833" y="5086317"/>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9" name="Google Shape;3077;p309">
            <a:extLst>
              <a:ext uri="{FF2B5EF4-FFF2-40B4-BE49-F238E27FC236}">
                <a16:creationId xmlns:a16="http://schemas.microsoft.com/office/drawing/2014/main" id="{37E4000B-39F9-6F1C-62A7-8047BD31D0BD}"/>
              </a:ext>
            </a:extLst>
          </p:cNvPr>
          <p:cNvSpPr/>
          <p:nvPr/>
        </p:nvSpPr>
        <p:spPr>
          <a:xfrm>
            <a:off x="3552426" y="5581553"/>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0" name="Google Shape;3078;p309">
            <a:extLst>
              <a:ext uri="{FF2B5EF4-FFF2-40B4-BE49-F238E27FC236}">
                <a16:creationId xmlns:a16="http://schemas.microsoft.com/office/drawing/2014/main" id="{D7AD0261-7107-B362-3E9C-8F24F6C57107}"/>
              </a:ext>
            </a:extLst>
          </p:cNvPr>
          <p:cNvSpPr/>
          <p:nvPr/>
        </p:nvSpPr>
        <p:spPr>
          <a:xfrm>
            <a:off x="4975132" y="4023813"/>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1" name="Google Shape;3079;p309">
            <a:extLst>
              <a:ext uri="{FF2B5EF4-FFF2-40B4-BE49-F238E27FC236}">
                <a16:creationId xmlns:a16="http://schemas.microsoft.com/office/drawing/2014/main" id="{027FB12F-DADA-8134-F05C-FB2D1BD2312D}"/>
              </a:ext>
            </a:extLst>
          </p:cNvPr>
          <p:cNvSpPr/>
          <p:nvPr/>
        </p:nvSpPr>
        <p:spPr>
          <a:xfrm>
            <a:off x="4973726" y="4519051"/>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2" name="Google Shape;3080;p309">
            <a:extLst>
              <a:ext uri="{FF2B5EF4-FFF2-40B4-BE49-F238E27FC236}">
                <a16:creationId xmlns:a16="http://schemas.microsoft.com/office/drawing/2014/main" id="{65ADAB61-69D7-02F1-8BB5-E6C32859ECB7}"/>
              </a:ext>
            </a:extLst>
          </p:cNvPr>
          <p:cNvSpPr/>
          <p:nvPr/>
        </p:nvSpPr>
        <p:spPr>
          <a:xfrm>
            <a:off x="4822105" y="4167748"/>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3" name="Google Shape;3081;p309">
            <a:extLst>
              <a:ext uri="{FF2B5EF4-FFF2-40B4-BE49-F238E27FC236}">
                <a16:creationId xmlns:a16="http://schemas.microsoft.com/office/drawing/2014/main" id="{7E600243-66CF-35CA-0152-CCF25552A4B0}"/>
              </a:ext>
            </a:extLst>
          </p:cNvPr>
          <p:cNvSpPr/>
          <p:nvPr/>
        </p:nvSpPr>
        <p:spPr>
          <a:xfrm>
            <a:off x="4820698" y="4662983"/>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4" name="Google Shape;3083;p309">
            <a:extLst>
              <a:ext uri="{FF2B5EF4-FFF2-40B4-BE49-F238E27FC236}">
                <a16:creationId xmlns:a16="http://schemas.microsoft.com/office/drawing/2014/main" id="{772FF71D-8448-1B19-2324-9ACE9C5226E3}"/>
              </a:ext>
            </a:extLst>
          </p:cNvPr>
          <p:cNvSpPr/>
          <p:nvPr/>
        </p:nvSpPr>
        <p:spPr>
          <a:xfrm>
            <a:off x="5825561" y="3977248"/>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5" name="Google Shape;3084;p309">
            <a:extLst>
              <a:ext uri="{FF2B5EF4-FFF2-40B4-BE49-F238E27FC236}">
                <a16:creationId xmlns:a16="http://schemas.microsoft.com/office/drawing/2014/main" id="{EC9FED64-0DB6-4407-F048-0265164A4672}"/>
              </a:ext>
            </a:extLst>
          </p:cNvPr>
          <p:cNvSpPr/>
          <p:nvPr/>
        </p:nvSpPr>
        <p:spPr>
          <a:xfrm>
            <a:off x="5824155" y="4472483"/>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6" name="Google Shape;3085;p309">
            <a:extLst>
              <a:ext uri="{FF2B5EF4-FFF2-40B4-BE49-F238E27FC236}">
                <a16:creationId xmlns:a16="http://schemas.microsoft.com/office/drawing/2014/main" id="{90C410A8-53A3-7199-75B1-C05CD690B218}"/>
              </a:ext>
            </a:extLst>
          </p:cNvPr>
          <p:cNvSpPr/>
          <p:nvPr/>
        </p:nvSpPr>
        <p:spPr>
          <a:xfrm>
            <a:off x="5822748" y="4967720"/>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7" name="Google Shape;3086;p309">
            <a:extLst>
              <a:ext uri="{FF2B5EF4-FFF2-40B4-BE49-F238E27FC236}">
                <a16:creationId xmlns:a16="http://schemas.microsoft.com/office/drawing/2014/main" id="{716789C0-9F64-CF5F-0458-5F520AE0482F}"/>
              </a:ext>
            </a:extLst>
          </p:cNvPr>
          <p:cNvSpPr/>
          <p:nvPr/>
        </p:nvSpPr>
        <p:spPr>
          <a:xfrm>
            <a:off x="5672533" y="4121180"/>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8" name="Google Shape;3087;p309">
            <a:extLst>
              <a:ext uri="{FF2B5EF4-FFF2-40B4-BE49-F238E27FC236}">
                <a16:creationId xmlns:a16="http://schemas.microsoft.com/office/drawing/2014/main" id="{1571D7D0-3440-414A-5A9F-51B2D1BF5540}"/>
              </a:ext>
            </a:extLst>
          </p:cNvPr>
          <p:cNvSpPr/>
          <p:nvPr/>
        </p:nvSpPr>
        <p:spPr>
          <a:xfrm>
            <a:off x="5671127" y="4616418"/>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9" name="Google Shape;3088;p309">
            <a:extLst>
              <a:ext uri="{FF2B5EF4-FFF2-40B4-BE49-F238E27FC236}">
                <a16:creationId xmlns:a16="http://schemas.microsoft.com/office/drawing/2014/main" id="{2F131F45-64B9-1842-8E7E-3292E86E9C77}"/>
              </a:ext>
            </a:extLst>
          </p:cNvPr>
          <p:cNvSpPr/>
          <p:nvPr/>
        </p:nvSpPr>
        <p:spPr>
          <a:xfrm>
            <a:off x="5669720" y="5111654"/>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0" name="Google Shape;3089;p309">
            <a:extLst>
              <a:ext uri="{FF2B5EF4-FFF2-40B4-BE49-F238E27FC236}">
                <a16:creationId xmlns:a16="http://schemas.microsoft.com/office/drawing/2014/main" id="{E3957ED5-B5E2-2F7C-58E7-4FB7726C7465}"/>
              </a:ext>
            </a:extLst>
          </p:cNvPr>
          <p:cNvSpPr/>
          <p:nvPr/>
        </p:nvSpPr>
        <p:spPr>
          <a:xfrm>
            <a:off x="5519508" y="4265114"/>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1" name="Google Shape;3090;p309">
            <a:extLst>
              <a:ext uri="{FF2B5EF4-FFF2-40B4-BE49-F238E27FC236}">
                <a16:creationId xmlns:a16="http://schemas.microsoft.com/office/drawing/2014/main" id="{0CAF3A19-70E7-B844-5BB6-65D65E0DCA88}"/>
              </a:ext>
            </a:extLst>
          </p:cNvPr>
          <p:cNvSpPr/>
          <p:nvPr/>
        </p:nvSpPr>
        <p:spPr>
          <a:xfrm>
            <a:off x="5516692" y="5255587"/>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82" name="Google Shape;3091;p309">
            <a:extLst>
              <a:ext uri="{FF2B5EF4-FFF2-40B4-BE49-F238E27FC236}">
                <a16:creationId xmlns:a16="http://schemas.microsoft.com/office/drawing/2014/main" id="{7576CDFE-7545-AE77-6E34-9E3585CCCAA1}"/>
              </a:ext>
            </a:extLst>
          </p:cNvPr>
          <p:cNvCxnSpPr>
            <a:stCxn id="49" idx="2"/>
            <a:endCxn id="25" idx="6"/>
          </p:cNvCxnSpPr>
          <p:nvPr/>
        </p:nvCxnSpPr>
        <p:spPr>
          <a:xfrm rot="10800000">
            <a:off x="1942377" y="3858472"/>
            <a:ext cx="752400" cy="8043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83" name="Google Shape;3092;p309">
            <a:extLst>
              <a:ext uri="{FF2B5EF4-FFF2-40B4-BE49-F238E27FC236}">
                <a16:creationId xmlns:a16="http://schemas.microsoft.com/office/drawing/2014/main" id="{169F4EBB-F7C5-7058-1520-6CB3BF6B863A}"/>
              </a:ext>
            </a:extLst>
          </p:cNvPr>
          <p:cNvCxnSpPr>
            <a:stCxn id="49" idx="2"/>
            <a:endCxn id="30" idx="6"/>
          </p:cNvCxnSpPr>
          <p:nvPr/>
        </p:nvCxnSpPr>
        <p:spPr>
          <a:xfrm rot="10800000">
            <a:off x="1789377" y="4002472"/>
            <a:ext cx="905400" cy="6603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84" name="Google Shape;3093;p309">
            <a:extLst>
              <a:ext uri="{FF2B5EF4-FFF2-40B4-BE49-F238E27FC236}">
                <a16:creationId xmlns:a16="http://schemas.microsoft.com/office/drawing/2014/main" id="{DC7D1943-5166-005F-BD00-70936C3B5726}"/>
              </a:ext>
            </a:extLst>
          </p:cNvPr>
          <p:cNvCxnSpPr>
            <a:stCxn id="49" idx="2"/>
            <a:endCxn id="35" idx="6"/>
          </p:cNvCxnSpPr>
          <p:nvPr/>
        </p:nvCxnSpPr>
        <p:spPr>
          <a:xfrm rot="10800000">
            <a:off x="1636377" y="4146472"/>
            <a:ext cx="1058400" cy="5163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85" name="Google Shape;3094;p309">
            <a:extLst>
              <a:ext uri="{FF2B5EF4-FFF2-40B4-BE49-F238E27FC236}">
                <a16:creationId xmlns:a16="http://schemas.microsoft.com/office/drawing/2014/main" id="{6071D609-7AC9-1DB1-7801-9ACE5125BFD2}"/>
              </a:ext>
            </a:extLst>
          </p:cNvPr>
          <p:cNvCxnSpPr>
            <a:stCxn id="49" idx="2"/>
            <a:endCxn id="26" idx="6"/>
          </p:cNvCxnSpPr>
          <p:nvPr/>
        </p:nvCxnSpPr>
        <p:spPr>
          <a:xfrm rot="10800000">
            <a:off x="1940877" y="4353772"/>
            <a:ext cx="753900" cy="3090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86" name="Google Shape;3095;p309">
            <a:extLst>
              <a:ext uri="{FF2B5EF4-FFF2-40B4-BE49-F238E27FC236}">
                <a16:creationId xmlns:a16="http://schemas.microsoft.com/office/drawing/2014/main" id="{FAF9E18E-87D3-6313-890A-53631E4C8198}"/>
              </a:ext>
            </a:extLst>
          </p:cNvPr>
          <p:cNvCxnSpPr>
            <a:stCxn id="49" idx="2"/>
            <a:endCxn id="31" idx="6"/>
          </p:cNvCxnSpPr>
          <p:nvPr/>
        </p:nvCxnSpPr>
        <p:spPr>
          <a:xfrm rot="10800000">
            <a:off x="1787877" y="4497772"/>
            <a:ext cx="906900" cy="1650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87" name="Google Shape;3096;p309">
            <a:extLst>
              <a:ext uri="{FF2B5EF4-FFF2-40B4-BE49-F238E27FC236}">
                <a16:creationId xmlns:a16="http://schemas.microsoft.com/office/drawing/2014/main" id="{5337F25B-F118-D256-AFEA-C302CFFFE20F}"/>
              </a:ext>
            </a:extLst>
          </p:cNvPr>
          <p:cNvCxnSpPr>
            <a:stCxn id="49" idx="2"/>
            <a:endCxn id="36" idx="6"/>
          </p:cNvCxnSpPr>
          <p:nvPr/>
        </p:nvCxnSpPr>
        <p:spPr>
          <a:xfrm rot="10800000">
            <a:off x="1634877" y="4641472"/>
            <a:ext cx="1059900" cy="213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88" name="Google Shape;3097;p309">
            <a:extLst>
              <a:ext uri="{FF2B5EF4-FFF2-40B4-BE49-F238E27FC236}">
                <a16:creationId xmlns:a16="http://schemas.microsoft.com/office/drawing/2014/main" id="{4A1765F4-D265-6F74-7DE3-354719C2F33E}"/>
              </a:ext>
            </a:extLst>
          </p:cNvPr>
          <p:cNvCxnSpPr>
            <a:stCxn id="49" idx="2"/>
            <a:endCxn id="27" idx="6"/>
          </p:cNvCxnSpPr>
          <p:nvPr/>
        </p:nvCxnSpPr>
        <p:spPr>
          <a:xfrm flipH="1">
            <a:off x="1939377" y="4662772"/>
            <a:ext cx="755400" cy="1863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89" name="Google Shape;3098;p309">
            <a:extLst>
              <a:ext uri="{FF2B5EF4-FFF2-40B4-BE49-F238E27FC236}">
                <a16:creationId xmlns:a16="http://schemas.microsoft.com/office/drawing/2014/main" id="{D7825AE3-F718-06A5-704E-A2983F0035FA}"/>
              </a:ext>
            </a:extLst>
          </p:cNvPr>
          <p:cNvCxnSpPr>
            <a:stCxn id="49" idx="2"/>
            <a:endCxn id="32" idx="6"/>
          </p:cNvCxnSpPr>
          <p:nvPr/>
        </p:nvCxnSpPr>
        <p:spPr>
          <a:xfrm flipH="1">
            <a:off x="1786377" y="4662772"/>
            <a:ext cx="908400" cy="3300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90" name="Google Shape;3099;p309">
            <a:extLst>
              <a:ext uri="{FF2B5EF4-FFF2-40B4-BE49-F238E27FC236}">
                <a16:creationId xmlns:a16="http://schemas.microsoft.com/office/drawing/2014/main" id="{DC920ED0-7B4A-4BFA-F994-4CB2E711CD42}"/>
              </a:ext>
            </a:extLst>
          </p:cNvPr>
          <p:cNvCxnSpPr>
            <a:stCxn id="49" idx="2"/>
            <a:endCxn id="37" idx="6"/>
          </p:cNvCxnSpPr>
          <p:nvPr/>
        </p:nvCxnSpPr>
        <p:spPr>
          <a:xfrm flipH="1">
            <a:off x="1633377" y="4662772"/>
            <a:ext cx="1061400" cy="4740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sp>
        <p:nvSpPr>
          <p:cNvPr id="91" name="Google Shape;3100;p309">
            <a:extLst>
              <a:ext uri="{FF2B5EF4-FFF2-40B4-BE49-F238E27FC236}">
                <a16:creationId xmlns:a16="http://schemas.microsoft.com/office/drawing/2014/main" id="{2AAF8EF9-09C0-CCE4-3111-9FE794C454D0}"/>
              </a:ext>
            </a:extLst>
          </p:cNvPr>
          <p:cNvSpPr/>
          <p:nvPr/>
        </p:nvSpPr>
        <p:spPr>
          <a:xfrm>
            <a:off x="2541750" y="4616480"/>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92" name="Google Shape;3101;p309">
            <a:extLst>
              <a:ext uri="{FF2B5EF4-FFF2-40B4-BE49-F238E27FC236}">
                <a16:creationId xmlns:a16="http://schemas.microsoft.com/office/drawing/2014/main" id="{A6E1C384-0D49-C06D-B9B2-874C90ADE54A}"/>
              </a:ext>
            </a:extLst>
          </p:cNvPr>
          <p:cNvCxnSpPr>
            <a:stCxn id="64" idx="2"/>
            <a:endCxn id="44" idx="6"/>
          </p:cNvCxnSpPr>
          <p:nvPr/>
        </p:nvCxnSpPr>
        <p:spPr>
          <a:xfrm rot="10800000">
            <a:off x="3231868" y="4023572"/>
            <a:ext cx="476400" cy="6138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93" name="Google Shape;3102;p309">
            <a:extLst>
              <a:ext uri="{FF2B5EF4-FFF2-40B4-BE49-F238E27FC236}">
                <a16:creationId xmlns:a16="http://schemas.microsoft.com/office/drawing/2014/main" id="{E3B4FBF5-FF83-CC46-DBDB-A13486BC500A}"/>
              </a:ext>
            </a:extLst>
          </p:cNvPr>
          <p:cNvCxnSpPr>
            <a:stCxn id="64" idx="2"/>
            <a:endCxn id="48" idx="6"/>
          </p:cNvCxnSpPr>
          <p:nvPr/>
        </p:nvCxnSpPr>
        <p:spPr>
          <a:xfrm rot="10800000">
            <a:off x="3078868" y="4167572"/>
            <a:ext cx="629400" cy="4698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94" name="Google Shape;3103;p309">
            <a:extLst>
              <a:ext uri="{FF2B5EF4-FFF2-40B4-BE49-F238E27FC236}">
                <a16:creationId xmlns:a16="http://schemas.microsoft.com/office/drawing/2014/main" id="{35B7A5BB-F2E1-0C2B-3965-CB9202AA38C0}"/>
              </a:ext>
            </a:extLst>
          </p:cNvPr>
          <p:cNvCxnSpPr>
            <a:stCxn id="64" idx="2"/>
            <a:endCxn id="52" idx="6"/>
          </p:cNvCxnSpPr>
          <p:nvPr/>
        </p:nvCxnSpPr>
        <p:spPr>
          <a:xfrm rot="10800000">
            <a:off x="2925868" y="4311572"/>
            <a:ext cx="782400" cy="3258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95" name="Google Shape;3104;p309">
            <a:extLst>
              <a:ext uri="{FF2B5EF4-FFF2-40B4-BE49-F238E27FC236}">
                <a16:creationId xmlns:a16="http://schemas.microsoft.com/office/drawing/2014/main" id="{17A74600-1729-EAC0-3AC8-F0066774B384}"/>
              </a:ext>
            </a:extLst>
          </p:cNvPr>
          <p:cNvCxnSpPr>
            <a:stCxn id="64" idx="2"/>
            <a:endCxn id="45" idx="6"/>
          </p:cNvCxnSpPr>
          <p:nvPr/>
        </p:nvCxnSpPr>
        <p:spPr>
          <a:xfrm rot="10800000">
            <a:off x="3230368" y="4518872"/>
            <a:ext cx="477900" cy="1185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96" name="Google Shape;3105;p309">
            <a:extLst>
              <a:ext uri="{FF2B5EF4-FFF2-40B4-BE49-F238E27FC236}">
                <a16:creationId xmlns:a16="http://schemas.microsoft.com/office/drawing/2014/main" id="{B4BDEDF8-DA5A-2F37-D140-E18906DEC226}"/>
              </a:ext>
            </a:extLst>
          </p:cNvPr>
          <p:cNvCxnSpPr>
            <a:stCxn id="64" idx="2"/>
            <a:endCxn id="49" idx="6"/>
          </p:cNvCxnSpPr>
          <p:nvPr/>
        </p:nvCxnSpPr>
        <p:spPr>
          <a:xfrm flipH="1">
            <a:off x="3077368" y="4637372"/>
            <a:ext cx="630900" cy="255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97" name="Google Shape;3106;p309">
            <a:extLst>
              <a:ext uri="{FF2B5EF4-FFF2-40B4-BE49-F238E27FC236}">
                <a16:creationId xmlns:a16="http://schemas.microsoft.com/office/drawing/2014/main" id="{22599C14-7F79-8EAA-EB90-8590F2C32BD0}"/>
              </a:ext>
            </a:extLst>
          </p:cNvPr>
          <p:cNvCxnSpPr>
            <a:stCxn id="64" idx="2"/>
            <a:endCxn id="91" idx="6"/>
          </p:cNvCxnSpPr>
          <p:nvPr/>
        </p:nvCxnSpPr>
        <p:spPr>
          <a:xfrm flipH="1">
            <a:off x="2924368" y="4637372"/>
            <a:ext cx="783900" cy="1692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98" name="Google Shape;3107;p309">
            <a:extLst>
              <a:ext uri="{FF2B5EF4-FFF2-40B4-BE49-F238E27FC236}">
                <a16:creationId xmlns:a16="http://schemas.microsoft.com/office/drawing/2014/main" id="{4FF9891F-7A52-9167-67C5-303EDE54D1B8}"/>
              </a:ext>
            </a:extLst>
          </p:cNvPr>
          <p:cNvCxnSpPr>
            <a:stCxn id="64" idx="2"/>
            <a:endCxn id="46" idx="6"/>
          </p:cNvCxnSpPr>
          <p:nvPr/>
        </p:nvCxnSpPr>
        <p:spPr>
          <a:xfrm flipH="1">
            <a:off x="3228868" y="4637372"/>
            <a:ext cx="479400" cy="3768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99" name="Google Shape;3108;p309">
            <a:extLst>
              <a:ext uri="{FF2B5EF4-FFF2-40B4-BE49-F238E27FC236}">
                <a16:creationId xmlns:a16="http://schemas.microsoft.com/office/drawing/2014/main" id="{EB6A2313-FE0B-A45D-89D7-3FA53A0177F9}"/>
              </a:ext>
            </a:extLst>
          </p:cNvPr>
          <p:cNvCxnSpPr>
            <a:stCxn id="64" idx="2"/>
            <a:endCxn id="50" idx="6"/>
          </p:cNvCxnSpPr>
          <p:nvPr/>
        </p:nvCxnSpPr>
        <p:spPr>
          <a:xfrm flipH="1">
            <a:off x="3075868" y="4637372"/>
            <a:ext cx="632400" cy="5205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00" name="Google Shape;3109;p309">
            <a:extLst>
              <a:ext uri="{FF2B5EF4-FFF2-40B4-BE49-F238E27FC236}">
                <a16:creationId xmlns:a16="http://schemas.microsoft.com/office/drawing/2014/main" id="{36B97AE7-C51F-2B36-4DEA-FC801692E0B3}"/>
              </a:ext>
            </a:extLst>
          </p:cNvPr>
          <p:cNvCxnSpPr>
            <a:stCxn id="64" idx="2"/>
            <a:endCxn id="53" idx="6"/>
          </p:cNvCxnSpPr>
          <p:nvPr/>
        </p:nvCxnSpPr>
        <p:spPr>
          <a:xfrm flipH="1">
            <a:off x="2922868" y="4637372"/>
            <a:ext cx="785400" cy="6645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sp>
        <p:nvSpPr>
          <p:cNvPr id="101" name="Google Shape;3110;p309">
            <a:extLst>
              <a:ext uri="{FF2B5EF4-FFF2-40B4-BE49-F238E27FC236}">
                <a16:creationId xmlns:a16="http://schemas.microsoft.com/office/drawing/2014/main" id="{669B5DD2-D0E1-FABA-E67A-61D9F31FCCFD}"/>
              </a:ext>
            </a:extLst>
          </p:cNvPr>
          <p:cNvSpPr/>
          <p:nvPr/>
        </p:nvSpPr>
        <p:spPr>
          <a:xfrm>
            <a:off x="3557750" y="4586847"/>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02" name="Google Shape;3111;p309">
            <a:extLst>
              <a:ext uri="{FF2B5EF4-FFF2-40B4-BE49-F238E27FC236}">
                <a16:creationId xmlns:a16="http://schemas.microsoft.com/office/drawing/2014/main" id="{64EEA2BB-6F46-DF07-53D7-7C929A1539F6}"/>
              </a:ext>
            </a:extLst>
          </p:cNvPr>
          <p:cNvCxnSpPr>
            <a:stCxn id="73" idx="2"/>
            <a:endCxn id="59" idx="6"/>
          </p:cNvCxnSpPr>
          <p:nvPr/>
        </p:nvCxnSpPr>
        <p:spPr>
          <a:xfrm rot="10800000">
            <a:off x="4245298" y="3998208"/>
            <a:ext cx="575400" cy="8550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03" name="Google Shape;3112;p309">
            <a:extLst>
              <a:ext uri="{FF2B5EF4-FFF2-40B4-BE49-F238E27FC236}">
                <a16:creationId xmlns:a16="http://schemas.microsoft.com/office/drawing/2014/main" id="{6F211BF9-D5BB-AD98-2541-2A57B25D29E7}"/>
              </a:ext>
            </a:extLst>
          </p:cNvPr>
          <p:cNvCxnSpPr>
            <a:stCxn id="73" idx="2"/>
            <a:endCxn id="63" idx="6"/>
          </p:cNvCxnSpPr>
          <p:nvPr/>
        </p:nvCxnSpPr>
        <p:spPr>
          <a:xfrm rot="10800000">
            <a:off x="4092298" y="4142208"/>
            <a:ext cx="728400" cy="7110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04" name="Google Shape;3113;p309">
            <a:extLst>
              <a:ext uri="{FF2B5EF4-FFF2-40B4-BE49-F238E27FC236}">
                <a16:creationId xmlns:a16="http://schemas.microsoft.com/office/drawing/2014/main" id="{ABA189EB-D9A5-4BEB-4E93-DFB7236E7238}"/>
              </a:ext>
            </a:extLst>
          </p:cNvPr>
          <p:cNvCxnSpPr>
            <a:stCxn id="73" idx="2"/>
            <a:endCxn id="67" idx="6"/>
          </p:cNvCxnSpPr>
          <p:nvPr/>
        </p:nvCxnSpPr>
        <p:spPr>
          <a:xfrm rot="10800000">
            <a:off x="3939298" y="4286208"/>
            <a:ext cx="881400" cy="5670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05" name="Google Shape;3114;p309">
            <a:extLst>
              <a:ext uri="{FF2B5EF4-FFF2-40B4-BE49-F238E27FC236}">
                <a16:creationId xmlns:a16="http://schemas.microsoft.com/office/drawing/2014/main" id="{43BD393F-D219-D983-6A81-C3572D62433C}"/>
              </a:ext>
            </a:extLst>
          </p:cNvPr>
          <p:cNvCxnSpPr>
            <a:stCxn id="73" idx="2"/>
            <a:endCxn id="60" idx="6"/>
          </p:cNvCxnSpPr>
          <p:nvPr/>
        </p:nvCxnSpPr>
        <p:spPr>
          <a:xfrm rot="10800000">
            <a:off x="4243798" y="4493508"/>
            <a:ext cx="576900" cy="3597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06" name="Google Shape;3115;p309">
            <a:extLst>
              <a:ext uri="{FF2B5EF4-FFF2-40B4-BE49-F238E27FC236}">
                <a16:creationId xmlns:a16="http://schemas.microsoft.com/office/drawing/2014/main" id="{1AFB3BC0-AAC9-5291-24EF-AE86A893D09E}"/>
              </a:ext>
            </a:extLst>
          </p:cNvPr>
          <p:cNvCxnSpPr>
            <a:stCxn id="73" idx="2"/>
            <a:endCxn id="64" idx="6"/>
          </p:cNvCxnSpPr>
          <p:nvPr/>
        </p:nvCxnSpPr>
        <p:spPr>
          <a:xfrm rot="10800000">
            <a:off x="4090798" y="4637508"/>
            <a:ext cx="729900" cy="2157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07" name="Google Shape;3116;p309">
            <a:extLst>
              <a:ext uri="{FF2B5EF4-FFF2-40B4-BE49-F238E27FC236}">
                <a16:creationId xmlns:a16="http://schemas.microsoft.com/office/drawing/2014/main" id="{2107D766-D826-8D6A-BB6D-EA82EDC0128C}"/>
              </a:ext>
            </a:extLst>
          </p:cNvPr>
          <p:cNvCxnSpPr>
            <a:stCxn id="73" idx="2"/>
            <a:endCxn id="101" idx="6"/>
          </p:cNvCxnSpPr>
          <p:nvPr/>
        </p:nvCxnSpPr>
        <p:spPr>
          <a:xfrm rot="10800000">
            <a:off x="3940198" y="4777008"/>
            <a:ext cx="880500" cy="762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08" name="Google Shape;3117;p309">
            <a:extLst>
              <a:ext uri="{FF2B5EF4-FFF2-40B4-BE49-F238E27FC236}">
                <a16:creationId xmlns:a16="http://schemas.microsoft.com/office/drawing/2014/main" id="{A1A1E6A3-84F5-0FEF-2BEC-3F39ECA40F36}"/>
              </a:ext>
            </a:extLst>
          </p:cNvPr>
          <p:cNvCxnSpPr>
            <a:stCxn id="73" idx="2"/>
            <a:endCxn id="61" idx="6"/>
          </p:cNvCxnSpPr>
          <p:nvPr/>
        </p:nvCxnSpPr>
        <p:spPr>
          <a:xfrm flipH="1">
            <a:off x="4242598" y="4853208"/>
            <a:ext cx="578100" cy="1356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09" name="Google Shape;3118;p309">
            <a:extLst>
              <a:ext uri="{FF2B5EF4-FFF2-40B4-BE49-F238E27FC236}">
                <a16:creationId xmlns:a16="http://schemas.microsoft.com/office/drawing/2014/main" id="{5144C7B6-480C-C1B0-A2F7-9C3205D01E0D}"/>
              </a:ext>
            </a:extLst>
          </p:cNvPr>
          <p:cNvCxnSpPr>
            <a:stCxn id="73" idx="2"/>
            <a:endCxn id="65" idx="6"/>
          </p:cNvCxnSpPr>
          <p:nvPr/>
        </p:nvCxnSpPr>
        <p:spPr>
          <a:xfrm flipH="1">
            <a:off x="4089298" y="4853208"/>
            <a:ext cx="731400" cy="2793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10" name="Google Shape;3119;p309">
            <a:extLst>
              <a:ext uri="{FF2B5EF4-FFF2-40B4-BE49-F238E27FC236}">
                <a16:creationId xmlns:a16="http://schemas.microsoft.com/office/drawing/2014/main" id="{418BAC7D-1831-EBD9-6C1C-B80C05EB5621}"/>
              </a:ext>
            </a:extLst>
          </p:cNvPr>
          <p:cNvCxnSpPr>
            <a:stCxn id="73" idx="2"/>
            <a:endCxn id="68" idx="6"/>
          </p:cNvCxnSpPr>
          <p:nvPr/>
        </p:nvCxnSpPr>
        <p:spPr>
          <a:xfrm flipH="1">
            <a:off x="3936298" y="4853208"/>
            <a:ext cx="884400" cy="4233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sp>
        <p:nvSpPr>
          <p:cNvPr id="111" name="Google Shape;3120;p309">
            <a:extLst>
              <a:ext uri="{FF2B5EF4-FFF2-40B4-BE49-F238E27FC236}">
                <a16:creationId xmlns:a16="http://schemas.microsoft.com/office/drawing/2014/main" id="{0DC27270-88CA-0DEF-E684-0BAFFDAA5631}"/>
              </a:ext>
            </a:extLst>
          </p:cNvPr>
          <p:cNvSpPr/>
          <p:nvPr/>
        </p:nvSpPr>
        <p:spPr>
          <a:xfrm>
            <a:off x="4667670" y="4806918"/>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12" name="Google Shape;3121;p309">
            <a:extLst>
              <a:ext uri="{FF2B5EF4-FFF2-40B4-BE49-F238E27FC236}">
                <a16:creationId xmlns:a16="http://schemas.microsoft.com/office/drawing/2014/main" id="{CA0CCB89-CF7C-E82D-EB9B-A97873C3C810}"/>
              </a:ext>
            </a:extLst>
          </p:cNvPr>
          <p:cNvCxnSpPr/>
          <p:nvPr/>
        </p:nvCxnSpPr>
        <p:spPr>
          <a:xfrm rot="10800000">
            <a:off x="5303169" y="4218520"/>
            <a:ext cx="470544" cy="592603"/>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13" name="Google Shape;3122;p309">
            <a:extLst>
              <a:ext uri="{FF2B5EF4-FFF2-40B4-BE49-F238E27FC236}">
                <a16:creationId xmlns:a16="http://schemas.microsoft.com/office/drawing/2014/main" id="{9AF84491-BB8A-B1EB-A33D-86D0C7CAA5B5}"/>
              </a:ext>
            </a:extLst>
          </p:cNvPr>
          <p:cNvCxnSpPr/>
          <p:nvPr/>
        </p:nvCxnSpPr>
        <p:spPr>
          <a:xfrm rot="10800000">
            <a:off x="5150141" y="4362451"/>
            <a:ext cx="623571" cy="448669"/>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14" name="Google Shape;3123;p309">
            <a:extLst>
              <a:ext uri="{FF2B5EF4-FFF2-40B4-BE49-F238E27FC236}">
                <a16:creationId xmlns:a16="http://schemas.microsoft.com/office/drawing/2014/main" id="{541337FE-6165-763A-AB4A-132351887489}"/>
              </a:ext>
            </a:extLst>
          </p:cNvPr>
          <p:cNvCxnSpPr/>
          <p:nvPr/>
        </p:nvCxnSpPr>
        <p:spPr>
          <a:xfrm rot="10800000">
            <a:off x="4997119" y="4506386"/>
            <a:ext cx="776599" cy="304737"/>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15" name="Google Shape;3124;p309">
            <a:extLst>
              <a:ext uri="{FF2B5EF4-FFF2-40B4-BE49-F238E27FC236}">
                <a16:creationId xmlns:a16="http://schemas.microsoft.com/office/drawing/2014/main" id="{6AD86888-9DB8-CAFE-9075-94003D0BC82C}"/>
              </a:ext>
            </a:extLst>
          </p:cNvPr>
          <p:cNvCxnSpPr/>
          <p:nvPr/>
        </p:nvCxnSpPr>
        <p:spPr>
          <a:xfrm rot="10800000">
            <a:off x="5301761" y="4713751"/>
            <a:ext cx="471951" cy="97364"/>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16" name="Google Shape;3125;p309">
            <a:extLst>
              <a:ext uri="{FF2B5EF4-FFF2-40B4-BE49-F238E27FC236}">
                <a16:creationId xmlns:a16="http://schemas.microsoft.com/office/drawing/2014/main" id="{1C2FAD9E-1D11-EE17-BADB-74283FC5EE27}"/>
              </a:ext>
            </a:extLst>
          </p:cNvPr>
          <p:cNvCxnSpPr/>
          <p:nvPr/>
        </p:nvCxnSpPr>
        <p:spPr>
          <a:xfrm flipH="1">
            <a:off x="5148739" y="4811119"/>
            <a:ext cx="624979" cy="46564"/>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17" name="Google Shape;3126;p309">
            <a:extLst>
              <a:ext uri="{FF2B5EF4-FFF2-40B4-BE49-F238E27FC236}">
                <a16:creationId xmlns:a16="http://schemas.microsoft.com/office/drawing/2014/main" id="{A0286AAC-9397-ED28-940D-72429A7A2B36}"/>
              </a:ext>
            </a:extLst>
          </p:cNvPr>
          <p:cNvCxnSpPr/>
          <p:nvPr/>
        </p:nvCxnSpPr>
        <p:spPr>
          <a:xfrm flipH="1">
            <a:off x="4995710" y="4811119"/>
            <a:ext cx="778006" cy="190499"/>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18" name="Google Shape;3127;p309">
            <a:extLst>
              <a:ext uri="{FF2B5EF4-FFF2-40B4-BE49-F238E27FC236}">
                <a16:creationId xmlns:a16="http://schemas.microsoft.com/office/drawing/2014/main" id="{89A37014-49F9-FFBA-33F4-9284AA2ABD77}"/>
              </a:ext>
            </a:extLst>
          </p:cNvPr>
          <p:cNvCxnSpPr>
            <a:stCxn id="78" idx="2"/>
            <a:endCxn id="3" idx="6"/>
          </p:cNvCxnSpPr>
          <p:nvPr/>
        </p:nvCxnSpPr>
        <p:spPr>
          <a:xfrm flipH="1">
            <a:off x="5354927" y="4806643"/>
            <a:ext cx="316200" cy="3978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sp>
        <p:nvSpPr>
          <p:cNvPr id="119" name="Google Shape;3128;p309">
            <a:extLst>
              <a:ext uri="{FF2B5EF4-FFF2-40B4-BE49-F238E27FC236}">
                <a16:creationId xmlns:a16="http://schemas.microsoft.com/office/drawing/2014/main" id="{0AB57BCC-049E-FB4B-4E09-4809771A1960}"/>
              </a:ext>
            </a:extLst>
          </p:cNvPr>
          <p:cNvSpPr/>
          <p:nvPr/>
        </p:nvSpPr>
        <p:spPr>
          <a:xfrm>
            <a:off x="5518101" y="4760351"/>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0" name="Google Shape;3129;p309">
            <a:extLst>
              <a:ext uri="{FF2B5EF4-FFF2-40B4-BE49-F238E27FC236}">
                <a16:creationId xmlns:a16="http://schemas.microsoft.com/office/drawing/2014/main" id="{39B3D8A1-0D27-E85F-6C41-A74CC2AE51AD}"/>
              </a:ext>
            </a:extLst>
          </p:cNvPr>
          <p:cNvCxnSpPr>
            <a:stCxn id="78" idx="6"/>
          </p:cNvCxnSpPr>
          <p:nvPr/>
        </p:nvCxnSpPr>
        <p:spPr>
          <a:xfrm rot="10800000" flipH="1">
            <a:off x="6053698" y="4798843"/>
            <a:ext cx="570000" cy="78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21" name="Google Shape;3130;p309">
            <a:extLst>
              <a:ext uri="{FF2B5EF4-FFF2-40B4-BE49-F238E27FC236}">
                <a16:creationId xmlns:a16="http://schemas.microsoft.com/office/drawing/2014/main" id="{DEBA8256-EA5F-B50D-2454-429C150B14D9}"/>
              </a:ext>
            </a:extLst>
          </p:cNvPr>
          <p:cNvCxnSpPr>
            <a:endCxn id="75" idx="6"/>
          </p:cNvCxnSpPr>
          <p:nvPr/>
        </p:nvCxnSpPr>
        <p:spPr>
          <a:xfrm rot="10800000">
            <a:off x="6206726" y="4662708"/>
            <a:ext cx="417000" cy="1362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22" name="Google Shape;3131;p309">
            <a:extLst>
              <a:ext uri="{FF2B5EF4-FFF2-40B4-BE49-F238E27FC236}">
                <a16:creationId xmlns:a16="http://schemas.microsoft.com/office/drawing/2014/main" id="{0E514E49-9C48-2556-AD9A-C48E9D9ACA4C}"/>
              </a:ext>
            </a:extLst>
          </p:cNvPr>
          <p:cNvCxnSpPr>
            <a:endCxn id="119" idx="6"/>
          </p:cNvCxnSpPr>
          <p:nvPr/>
        </p:nvCxnSpPr>
        <p:spPr>
          <a:xfrm flipH="1">
            <a:off x="5900672" y="4798776"/>
            <a:ext cx="723000" cy="1518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23" name="Google Shape;3132;p309">
            <a:extLst>
              <a:ext uri="{FF2B5EF4-FFF2-40B4-BE49-F238E27FC236}">
                <a16:creationId xmlns:a16="http://schemas.microsoft.com/office/drawing/2014/main" id="{6DF769C7-BCB5-FC51-B919-EF979314055E}"/>
              </a:ext>
            </a:extLst>
          </p:cNvPr>
          <p:cNvCxnSpPr>
            <a:endCxn id="80" idx="6"/>
          </p:cNvCxnSpPr>
          <p:nvPr/>
        </p:nvCxnSpPr>
        <p:spPr>
          <a:xfrm rot="10800000">
            <a:off x="5902079" y="4455339"/>
            <a:ext cx="721800" cy="3438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24" name="Google Shape;3133;p309">
            <a:extLst>
              <a:ext uri="{FF2B5EF4-FFF2-40B4-BE49-F238E27FC236}">
                <a16:creationId xmlns:a16="http://schemas.microsoft.com/office/drawing/2014/main" id="{E559C8CA-56A2-6FC5-5C78-E5B4C67EE57D}"/>
              </a:ext>
            </a:extLst>
          </p:cNvPr>
          <p:cNvCxnSpPr>
            <a:endCxn id="77" idx="6"/>
          </p:cNvCxnSpPr>
          <p:nvPr/>
        </p:nvCxnSpPr>
        <p:spPr>
          <a:xfrm rot="10800000">
            <a:off x="6055104" y="4311405"/>
            <a:ext cx="568800" cy="4878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25" name="Google Shape;3134;p309">
            <a:extLst>
              <a:ext uri="{FF2B5EF4-FFF2-40B4-BE49-F238E27FC236}">
                <a16:creationId xmlns:a16="http://schemas.microsoft.com/office/drawing/2014/main" id="{1D301086-D7DA-31FF-7829-5C4CB3D4CBE5}"/>
              </a:ext>
            </a:extLst>
          </p:cNvPr>
          <p:cNvCxnSpPr>
            <a:endCxn id="74" idx="6"/>
          </p:cNvCxnSpPr>
          <p:nvPr/>
        </p:nvCxnSpPr>
        <p:spPr>
          <a:xfrm rot="10800000">
            <a:off x="6208132" y="4167473"/>
            <a:ext cx="415800" cy="6318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26" name="Google Shape;3135;p309">
            <a:extLst>
              <a:ext uri="{FF2B5EF4-FFF2-40B4-BE49-F238E27FC236}">
                <a16:creationId xmlns:a16="http://schemas.microsoft.com/office/drawing/2014/main" id="{12ED47F6-870D-E508-1EAE-97069DFD4EA5}"/>
              </a:ext>
            </a:extLst>
          </p:cNvPr>
          <p:cNvCxnSpPr>
            <a:endCxn id="81" idx="6"/>
          </p:cNvCxnSpPr>
          <p:nvPr/>
        </p:nvCxnSpPr>
        <p:spPr>
          <a:xfrm flipH="1">
            <a:off x="5899263" y="4799012"/>
            <a:ext cx="724200" cy="6468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27" name="Google Shape;3136;p309">
            <a:extLst>
              <a:ext uri="{FF2B5EF4-FFF2-40B4-BE49-F238E27FC236}">
                <a16:creationId xmlns:a16="http://schemas.microsoft.com/office/drawing/2014/main" id="{CD5971F7-AF1A-756E-75F3-6A61FADB8E0E}"/>
              </a:ext>
            </a:extLst>
          </p:cNvPr>
          <p:cNvCxnSpPr>
            <a:endCxn id="79" idx="6"/>
          </p:cNvCxnSpPr>
          <p:nvPr/>
        </p:nvCxnSpPr>
        <p:spPr>
          <a:xfrm flipH="1">
            <a:off x="6052291" y="4798779"/>
            <a:ext cx="571200" cy="5031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28" name="Google Shape;3137;p309">
            <a:extLst>
              <a:ext uri="{FF2B5EF4-FFF2-40B4-BE49-F238E27FC236}">
                <a16:creationId xmlns:a16="http://schemas.microsoft.com/office/drawing/2014/main" id="{F441DB8A-E03B-E954-D1B7-0896440D01E0}"/>
              </a:ext>
            </a:extLst>
          </p:cNvPr>
          <p:cNvCxnSpPr>
            <a:endCxn id="76" idx="6"/>
          </p:cNvCxnSpPr>
          <p:nvPr/>
        </p:nvCxnSpPr>
        <p:spPr>
          <a:xfrm flipH="1">
            <a:off x="6205319" y="4798845"/>
            <a:ext cx="418200" cy="35910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29" name="Google Shape;3138;p309">
            <a:extLst>
              <a:ext uri="{FF2B5EF4-FFF2-40B4-BE49-F238E27FC236}">
                <a16:creationId xmlns:a16="http://schemas.microsoft.com/office/drawing/2014/main" id="{06640964-19FA-8D93-48CC-AF09045891F9}"/>
              </a:ext>
            </a:extLst>
          </p:cNvPr>
          <p:cNvCxnSpPr/>
          <p:nvPr/>
        </p:nvCxnSpPr>
        <p:spPr>
          <a:xfrm rot="10800000">
            <a:off x="7001929" y="3803761"/>
            <a:ext cx="129533" cy="492858"/>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30" name="Google Shape;3139;p309">
            <a:extLst>
              <a:ext uri="{FF2B5EF4-FFF2-40B4-BE49-F238E27FC236}">
                <a16:creationId xmlns:a16="http://schemas.microsoft.com/office/drawing/2014/main" id="{8D3ABFB2-C641-C112-149F-457306757DC3}"/>
              </a:ext>
            </a:extLst>
          </p:cNvPr>
          <p:cNvCxnSpPr/>
          <p:nvPr/>
        </p:nvCxnSpPr>
        <p:spPr>
          <a:xfrm flipH="1">
            <a:off x="7000521" y="4296619"/>
            <a:ext cx="130942" cy="2379"/>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31" name="Google Shape;3140;p309">
            <a:extLst>
              <a:ext uri="{FF2B5EF4-FFF2-40B4-BE49-F238E27FC236}">
                <a16:creationId xmlns:a16="http://schemas.microsoft.com/office/drawing/2014/main" id="{B64729A8-EEB8-26A8-66FE-A44EEF9A4137}"/>
              </a:ext>
            </a:extLst>
          </p:cNvPr>
          <p:cNvCxnSpPr/>
          <p:nvPr/>
        </p:nvCxnSpPr>
        <p:spPr>
          <a:xfrm flipH="1">
            <a:off x="7006331" y="4296620"/>
            <a:ext cx="125132" cy="502372"/>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32" name="Google Shape;3141;p309">
            <a:extLst>
              <a:ext uri="{FF2B5EF4-FFF2-40B4-BE49-F238E27FC236}">
                <a16:creationId xmlns:a16="http://schemas.microsoft.com/office/drawing/2014/main" id="{2F27F59F-D0C0-F20F-4623-8EBB099A9E38}"/>
              </a:ext>
            </a:extLst>
          </p:cNvPr>
          <p:cNvCxnSpPr/>
          <p:nvPr/>
        </p:nvCxnSpPr>
        <p:spPr>
          <a:xfrm flipH="1">
            <a:off x="7004922" y="4296619"/>
            <a:ext cx="126540" cy="997609"/>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33" name="Google Shape;3142;p309">
            <a:extLst>
              <a:ext uri="{FF2B5EF4-FFF2-40B4-BE49-F238E27FC236}">
                <a16:creationId xmlns:a16="http://schemas.microsoft.com/office/drawing/2014/main" id="{521128D1-728C-B29C-6A98-9EAAEB9953D5}"/>
              </a:ext>
            </a:extLst>
          </p:cNvPr>
          <p:cNvCxnSpPr/>
          <p:nvPr/>
        </p:nvCxnSpPr>
        <p:spPr>
          <a:xfrm flipH="1">
            <a:off x="7003515" y="4296619"/>
            <a:ext cx="127947" cy="1492847"/>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34" name="Google Shape;3143;p309">
            <a:extLst>
              <a:ext uri="{FF2B5EF4-FFF2-40B4-BE49-F238E27FC236}">
                <a16:creationId xmlns:a16="http://schemas.microsoft.com/office/drawing/2014/main" id="{D85371B3-F3CB-E720-C610-E9CBCB21D9E3}"/>
              </a:ext>
            </a:extLst>
          </p:cNvPr>
          <p:cNvCxnSpPr/>
          <p:nvPr/>
        </p:nvCxnSpPr>
        <p:spPr>
          <a:xfrm rot="10800000">
            <a:off x="7001931" y="3803761"/>
            <a:ext cx="135343" cy="992851"/>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35" name="Google Shape;3144;p309">
            <a:extLst>
              <a:ext uri="{FF2B5EF4-FFF2-40B4-BE49-F238E27FC236}">
                <a16:creationId xmlns:a16="http://schemas.microsoft.com/office/drawing/2014/main" id="{EB14176B-4BCB-D274-2D2E-904119196F6A}"/>
              </a:ext>
            </a:extLst>
          </p:cNvPr>
          <p:cNvCxnSpPr/>
          <p:nvPr/>
        </p:nvCxnSpPr>
        <p:spPr>
          <a:xfrm rot="10800000">
            <a:off x="7000522" y="4298997"/>
            <a:ext cx="136750" cy="497613"/>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36" name="Google Shape;3145;p309">
            <a:extLst>
              <a:ext uri="{FF2B5EF4-FFF2-40B4-BE49-F238E27FC236}">
                <a16:creationId xmlns:a16="http://schemas.microsoft.com/office/drawing/2014/main" id="{EF9A426D-57DF-5D21-F5CF-825D7A3DEE3B}"/>
              </a:ext>
            </a:extLst>
          </p:cNvPr>
          <p:cNvCxnSpPr/>
          <p:nvPr/>
        </p:nvCxnSpPr>
        <p:spPr>
          <a:xfrm flipH="1">
            <a:off x="7006331" y="4796612"/>
            <a:ext cx="130942" cy="238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37" name="Google Shape;3146;p309">
            <a:extLst>
              <a:ext uri="{FF2B5EF4-FFF2-40B4-BE49-F238E27FC236}">
                <a16:creationId xmlns:a16="http://schemas.microsoft.com/office/drawing/2014/main" id="{1FF8EABD-DCD2-1347-A614-10361381D73E}"/>
              </a:ext>
            </a:extLst>
          </p:cNvPr>
          <p:cNvCxnSpPr/>
          <p:nvPr/>
        </p:nvCxnSpPr>
        <p:spPr>
          <a:xfrm flipH="1">
            <a:off x="7004924" y="4796613"/>
            <a:ext cx="132350" cy="497617"/>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38" name="Google Shape;3147;p309">
            <a:extLst>
              <a:ext uri="{FF2B5EF4-FFF2-40B4-BE49-F238E27FC236}">
                <a16:creationId xmlns:a16="http://schemas.microsoft.com/office/drawing/2014/main" id="{21C3889B-804D-B4AF-8D82-562B2C61B9A8}"/>
              </a:ext>
            </a:extLst>
          </p:cNvPr>
          <p:cNvCxnSpPr/>
          <p:nvPr/>
        </p:nvCxnSpPr>
        <p:spPr>
          <a:xfrm flipH="1">
            <a:off x="7003517" y="4796612"/>
            <a:ext cx="133757" cy="992853"/>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39" name="Google Shape;3148;p309">
            <a:extLst>
              <a:ext uri="{FF2B5EF4-FFF2-40B4-BE49-F238E27FC236}">
                <a16:creationId xmlns:a16="http://schemas.microsoft.com/office/drawing/2014/main" id="{43E5EC14-5A7F-16B6-8AFC-096B8A801A13}"/>
              </a:ext>
            </a:extLst>
          </p:cNvPr>
          <p:cNvCxnSpPr/>
          <p:nvPr/>
        </p:nvCxnSpPr>
        <p:spPr>
          <a:xfrm rot="10800000">
            <a:off x="7001929" y="3803760"/>
            <a:ext cx="133936" cy="1488087"/>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40" name="Google Shape;3149;p309">
            <a:extLst>
              <a:ext uri="{FF2B5EF4-FFF2-40B4-BE49-F238E27FC236}">
                <a16:creationId xmlns:a16="http://schemas.microsoft.com/office/drawing/2014/main" id="{48DAB9CC-54DC-F2C7-0F8A-B2A7DA1B5FC6}"/>
              </a:ext>
            </a:extLst>
          </p:cNvPr>
          <p:cNvCxnSpPr/>
          <p:nvPr/>
        </p:nvCxnSpPr>
        <p:spPr>
          <a:xfrm rot="10800000">
            <a:off x="7006329" y="4798991"/>
            <a:ext cx="129533" cy="492856"/>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41" name="Google Shape;3150;p309">
            <a:extLst>
              <a:ext uri="{FF2B5EF4-FFF2-40B4-BE49-F238E27FC236}">
                <a16:creationId xmlns:a16="http://schemas.microsoft.com/office/drawing/2014/main" id="{3C14EF9B-8503-199E-8C75-2B0A431D897F}"/>
              </a:ext>
            </a:extLst>
          </p:cNvPr>
          <p:cNvCxnSpPr/>
          <p:nvPr/>
        </p:nvCxnSpPr>
        <p:spPr>
          <a:xfrm flipH="1">
            <a:off x="7004922" y="5291849"/>
            <a:ext cx="130942" cy="238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42" name="Google Shape;3151;p309">
            <a:extLst>
              <a:ext uri="{FF2B5EF4-FFF2-40B4-BE49-F238E27FC236}">
                <a16:creationId xmlns:a16="http://schemas.microsoft.com/office/drawing/2014/main" id="{6C5C6B43-4B0B-8FC7-7607-4FED9A0DC3E3}"/>
              </a:ext>
            </a:extLst>
          </p:cNvPr>
          <p:cNvCxnSpPr/>
          <p:nvPr/>
        </p:nvCxnSpPr>
        <p:spPr>
          <a:xfrm flipH="1">
            <a:off x="7003515" y="5291849"/>
            <a:ext cx="132348" cy="497617"/>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43" name="Google Shape;3152;p309">
            <a:extLst>
              <a:ext uri="{FF2B5EF4-FFF2-40B4-BE49-F238E27FC236}">
                <a16:creationId xmlns:a16="http://schemas.microsoft.com/office/drawing/2014/main" id="{1F5589DE-96AB-F476-02EF-C244C841B22D}"/>
              </a:ext>
            </a:extLst>
          </p:cNvPr>
          <p:cNvCxnSpPr/>
          <p:nvPr/>
        </p:nvCxnSpPr>
        <p:spPr>
          <a:xfrm rot="10800000" flipH="1">
            <a:off x="7514038" y="4294239"/>
            <a:ext cx="130942" cy="2380"/>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44" name="Google Shape;3153;p309">
            <a:extLst>
              <a:ext uri="{FF2B5EF4-FFF2-40B4-BE49-F238E27FC236}">
                <a16:creationId xmlns:a16="http://schemas.microsoft.com/office/drawing/2014/main" id="{B14FC23B-F3F2-E7A4-5377-E01C9A0A726D}"/>
              </a:ext>
            </a:extLst>
          </p:cNvPr>
          <p:cNvCxnSpPr/>
          <p:nvPr/>
        </p:nvCxnSpPr>
        <p:spPr>
          <a:xfrm flipH="1">
            <a:off x="7519847" y="4294238"/>
            <a:ext cx="125132" cy="502372"/>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45" name="Google Shape;3154;p309">
            <a:extLst>
              <a:ext uri="{FF2B5EF4-FFF2-40B4-BE49-F238E27FC236}">
                <a16:creationId xmlns:a16="http://schemas.microsoft.com/office/drawing/2014/main" id="{017CE0F9-6C8F-A3CB-24BA-BE55BC8EF3A3}"/>
              </a:ext>
            </a:extLst>
          </p:cNvPr>
          <p:cNvCxnSpPr/>
          <p:nvPr/>
        </p:nvCxnSpPr>
        <p:spPr>
          <a:xfrm flipH="1">
            <a:off x="7518439" y="4294238"/>
            <a:ext cx="126540" cy="997609"/>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46" name="Google Shape;3155;p309">
            <a:extLst>
              <a:ext uri="{FF2B5EF4-FFF2-40B4-BE49-F238E27FC236}">
                <a16:creationId xmlns:a16="http://schemas.microsoft.com/office/drawing/2014/main" id="{1775DB22-7B4F-EEF8-9359-7BF3945EA912}"/>
              </a:ext>
            </a:extLst>
          </p:cNvPr>
          <p:cNvCxnSpPr/>
          <p:nvPr/>
        </p:nvCxnSpPr>
        <p:spPr>
          <a:xfrm rot="10800000">
            <a:off x="7514038" y="4296618"/>
            <a:ext cx="136750" cy="497613"/>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47" name="Google Shape;3156;p309">
            <a:extLst>
              <a:ext uri="{FF2B5EF4-FFF2-40B4-BE49-F238E27FC236}">
                <a16:creationId xmlns:a16="http://schemas.microsoft.com/office/drawing/2014/main" id="{25C5A6DF-6735-2BF1-2EDC-7DEDF8A1EC6C}"/>
              </a:ext>
            </a:extLst>
          </p:cNvPr>
          <p:cNvCxnSpPr/>
          <p:nvPr/>
        </p:nvCxnSpPr>
        <p:spPr>
          <a:xfrm flipH="1">
            <a:off x="7519847" y="4794234"/>
            <a:ext cx="130942" cy="2379"/>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48" name="Google Shape;3157;p309">
            <a:extLst>
              <a:ext uri="{FF2B5EF4-FFF2-40B4-BE49-F238E27FC236}">
                <a16:creationId xmlns:a16="http://schemas.microsoft.com/office/drawing/2014/main" id="{82216163-B2B4-DE7C-BCC9-4779FD962FA6}"/>
              </a:ext>
            </a:extLst>
          </p:cNvPr>
          <p:cNvCxnSpPr/>
          <p:nvPr/>
        </p:nvCxnSpPr>
        <p:spPr>
          <a:xfrm flipH="1">
            <a:off x="7518439" y="4794234"/>
            <a:ext cx="132350" cy="497613"/>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49" name="Google Shape;3158;p309">
            <a:extLst>
              <a:ext uri="{FF2B5EF4-FFF2-40B4-BE49-F238E27FC236}">
                <a16:creationId xmlns:a16="http://schemas.microsoft.com/office/drawing/2014/main" id="{B458B82A-3AC3-F3E7-2244-E4E6E6AC2881}"/>
              </a:ext>
            </a:extLst>
          </p:cNvPr>
          <p:cNvCxnSpPr/>
          <p:nvPr/>
        </p:nvCxnSpPr>
        <p:spPr>
          <a:xfrm rot="10800000">
            <a:off x="7514037" y="4296619"/>
            <a:ext cx="135343" cy="992851"/>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50" name="Google Shape;3159;p309">
            <a:extLst>
              <a:ext uri="{FF2B5EF4-FFF2-40B4-BE49-F238E27FC236}">
                <a16:creationId xmlns:a16="http://schemas.microsoft.com/office/drawing/2014/main" id="{72ABFD9D-C543-244A-1F25-9991E957639E}"/>
              </a:ext>
            </a:extLst>
          </p:cNvPr>
          <p:cNvCxnSpPr/>
          <p:nvPr/>
        </p:nvCxnSpPr>
        <p:spPr>
          <a:xfrm rot="10800000">
            <a:off x="7519845" y="4796612"/>
            <a:ext cx="129533" cy="492858"/>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cxnSp>
        <p:nvCxnSpPr>
          <p:cNvPr id="151" name="Google Shape;3160;p309">
            <a:extLst>
              <a:ext uri="{FF2B5EF4-FFF2-40B4-BE49-F238E27FC236}">
                <a16:creationId xmlns:a16="http://schemas.microsoft.com/office/drawing/2014/main" id="{A1879005-7B1A-D8B3-F59E-8DB1E6DDA575}"/>
              </a:ext>
            </a:extLst>
          </p:cNvPr>
          <p:cNvCxnSpPr/>
          <p:nvPr/>
        </p:nvCxnSpPr>
        <p:spPr>
          <a:xfrm flipH="1">
            <a:off x="7518438" y="5289471"/>
            <a:ext cx="130942" cy="2379"/>
          </a:xfrm>
          <a:prstGeom prst="straightConnector1">
            <a:avLst/>
          </a:prstGeom>
          <a:noFill/>
          <a:ln w="25400" cap="flat" cmpd="sng">
            <a:solidFill>
              <a:srgbClr val="868686"/>
            </a:solidFill>
            <a:prstDash val="solid"/>
            <a:round/>
            <a:headEnd type="none" w="sm" len="sm"/>
            <a:tailEnd type="none" w="sm" len="sm"/>
          </a:ln>
          <a:effectLst>
            <a:outerShdw blurRad="39999" dist="20000" dir="5400000" rotWithShape="0">
              <a:srgbClr val="000000">
                <a:alpha val="36862"/>
              </a:srgbClr>
            </a:outerShdw>
          </a:effectLst>
        </p:spPr>
      </p:cxnSp>
      <p:sp>
        <p:nvSpPr>
          <p:cNvPr id="152" name="Google Shape;3161;p309">
            <a:extLst>
              <a:ext uri="{FF2B5EF4-FFF2-40B4-BE49-F238E27FC236}">
                <a16:creationId xmlns:a16="http://schemas.microsoft.com/office/drawing/2014/main" id="{1CDEF0F3-0D20-0F5E-1ED6-D9646FE2455B}"/>
              </a:ext>
            </a:extLst>
          </p:cNvPr>
          <p:cNvSpPr/>
          <p:nvPr/>
        </p:nvSpPr>
        <p:spPr>
          <a:xfrm>
            <a:off x="6619357" y="3613537"/>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3" name="Google Shape;3162;p309">
            <a:extLst>
              <a:ext uri="{FF2B5EF4-FFF2-40B4-BE49-F238E27FC236}">
                <a16:creationId xmlns:a16="http://schemas.microsoft.com/office/drawing/2014/main" id="{CF0B8D9D-5EC9-F7C2-0B5C-D2CF9EB08849}"/>
              </a:ext>
            </a:extLst>
          </p:cNvPr>
          <p:cNvSpPr/>
          <p:nvPr/>
        </p:nvSpPr>
        <p:spPr>
          <a:xfrm>
            <a:off x="6617948" y="4108773"/>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4" name="Google Shape;3163;p309">
            <a:extLst>
              <a:ext uri="{FF2B5EF4-FFF2-40B4-BE49-F238E27FC236}">
                <a16:creationId xmlns:a16="http://schemas.microsoft.com/office/drawing/2014/main" id="{D65212AF-30DE-B8B9-6F2B-93FCA7C1B3FC}"/>
              </a:ext>
            </a:extLst>
          </p:cNvPr>
          <p:cNvSpPr/>
          <p:nvPr/>
        </p:nvSpPr>
        <p:spPr>
          <a:xfrm>
            <a:off x="6623758" y="4608768"/>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5" name="Google Shape;3164;p309">
            <a:extLst>
              <a:ext uri="{FF2B5EF4-FFF2-40B4-BE49-F238E27FC236}">
                <a16:creationId xmlns:a16="http://schemas.microsoft.com/office/drawing/2014/main" id="{6DD1F993-4802-28CF-2302-25150FCE65EB}"/>
              </a:ext>
            </a:extLst>
          </p:cNvPr>
          <p:cNvSpPr/>
          <p:nvPr/>
        </p:nvSpPr>
        <p:spPr>
          <a:xfrm>
            <a:off x="6622349" y="5104003"/>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6" name="Google Shape;3165;p309">
            <a:extLst>
              <a:ext uri="{FF2B5EF4-FFF2-40B4-BE49-F238E27FC236}">
                <a16:creationId xmlns:a16="http://schemas.microsoft.com/office/drawing/2014/main" id="{C1F3C449-31D6-DB44-F8E4-530AFCD25EC9}"/>
              </a:ext>
            </a:extLst>
          </p:cNvPr>
          <p:cNvSpPr/>
          <p:nvPr/>
        </p:nvSpPr>
        <p:spPr>
          <a:xfrm>
            <a:off x="6620942" y="5599241"/>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7" name="Google Shape;3166;p309">
            <a:extLst>
              <a:ext uri="{FF2B5EF4-FFF2-40B4-BE49-F238E27FC236}">
                <a16:creationId xmlns:a16="http://schemas.microsoft.com/office/drawing/2014/main" id="{73EE410F-2398-D185-EABF-1F4137EBB30F}"/>
              </a:ext>
            </a:extLst>
          </p:cNvPr>
          <p:cNvSpPr/>
          <p:nvPr/>
        </p:nvSpPr>
        <p:spPr>
          <a:xfrm>
            <a:off x="7131463" y="4106394"/>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8" name="Google Shape;3167;p309">
            <a:extLst>
              <a:ext uri="{FF2B5EF4-FFF2-40B4-BE49-F238E27FC236}">
                <a16:creationId xmlns:a16="http://schemas.microsoft.com/office/drawing/2014/main" id="{48E6D8D3-422A-C129-6D9D-CBD75C7FA921}"/>
              </a:ext>
            </a:extLst>
          </p:cNvPr>
          <p:cNvSpPr/>
          <p:nvPr/>
        </p:nvSpPr>
        <p:spPr>
          <a:xfrm>
            <a:off x="7137273" y="4606387"/>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9" name="Google Shape;3168;p309">
            <a:extLst>
              <a:ext uri="{FF2B5EF4-FFF2-40B4-BE49-F238E27FC236}">
                <a16:creationId xmlns:a16="http://schemas.microsoft.com/office/drawing/2014/main" id="{6586D6AC-06C1-EDAC-FEDD-3B3576632EF3}"/>
              </a:ext>
            </a:extLst>
          </p:cNvPr>
          <p:cNvSpPr/>
          <p:nvPr/>
        </p:nvSpPr>
        <p:spPr>
          <a:xfrm>
            <a:off x="7135865" y="5101624"/>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0" name="Google Shape;3169;p309">
            <a:extLst>
              <a:ext uri="{FF2B5EF4-FFF2-40B4-BE49-F238E27FC236}">
                <a16:creationId xmlns:a16="http://schemas.microsoft.com/office/drawing/2014/main" id="{1F6404BC-925D-EB69-9E70-01211FD0E1B0}"/>
              </a:ext>
            </a:extLst>
          </p:cNvPr>
          <p:cNvSpPr/>
          <p:nvPr/>
        </p:nvSpPr>
        <p:spPr>
          <a:xfrm>
            <a:off x="7644980" y="4104013"/>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1" name="Google Shape;3170;p309">
            <a:extLst>
              <a:ext uri="{FF2B5EF4-FFF2-40B4-BE49-F238E27FC236}">
                <a16:creationId xmlns:a16="http://schemas.microsoft.com/office/drawing/2014/main" id="{1C262625-53E6-64CB-91F3-87820BB89CDE}"/>
              </a:ext>
            </a:extLst>
          </p:cNvPr>
          <p:cNvSpPr/>
          <p:nvPr/>
        </p:nvSpPr>
        <p:spPr>
          <a:xfrm>
            <a:off x="7650789" y="4604008"/>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2" name="Google Shape;3171;p309">
            <a:extLst>
              <a:ext uri="{FF2B5EF4-FFF2-40B4-BE49-F238E27FC236}">
                <a16:creationId xmlns:a16="http://schemas.microsoft.com/office/drawing/2014/main" id="{CA31BFEC-FDBF-E1EB-C20C-E5E4172EE8C3}"/>
              </a:ext>
            </a:extLst>
          </p:cNvPr>
          <p:cNvSpPr/>
          <p:nvPr/>
        </p:nvSpPr>
        <p:spPr>
          <a:xfrm>
            <a:off x="7649380" y="5099246"/>
            <a:ext cx="382571" cy="380449"/>
          </a:xfrm>
          <a:prstGeom prst="ellipse">
            <a:avLst/>
          </a:prstGeom>
          <a:solidFill>
            <a:schemeClr val="lt1"/>
          </a:solidFill>
          <a:ln w="44450" cap="flat" cmpd="sng">
            <a:solidFill>
              <a:srgbClr val="83BA24"/>
            </a:solidFill>
            <a:prstDash val="solid"/>
            <a:round/>
            <a:headEnd type="none" w="sm" len="sm"/>
            <a:tailEnd type="none" w="sm" len="sm"/>
          </a:ln>
          <a:effectLst>
            <a:outerShdw blurRad="39999" dist="23000" dir="5400000" rotWithShape="0">
              <a:srgbClr val="000000">
                <a:alpha val="34117"/>
              </a:srgbClr>
            </a:outerShdw>
          </a:effectLst>
        </p:spPr>
        <p:txBody>
          <a:bodyPr spcFirstLastPara="1" wrap="square" lIns="42300" tIns="21125" rIns="42300" bIns="211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3" name="Google Shape;3173;p309">
            <a:extLst>
              <a:ext uri="{FF2B5EF4-FFF2-40B4-BE49-F238E27FC236}">
                <a16:creationId xmlns:a16="http://schemas.microsoft.com/office/drawing/2014/main" id="{EC9FC131-2948-38DB-A87B-2B71823C037B}"/>
              </a:ext>
            </a:extLst>
          </p:cNvPr>
          <p:cNvSpPr txBox="1"/>
          <p:nvPr/>
        </p:nvSpPr>
        <p:spPr>
          <a:xfrm>
            <a:off x="9414734" y="2106084"/>
            <a:ext cx="2583281" cy="4067523"/>
          </a:xfrm>
          <a:prstGeom prst="rect">
            <a:avLst/>
          </a:prstGeom>
          <a:noFill/>
          <a:ln>
            <a:noFill/>
          </a:ln>
        </p:spPr>
        <p:txBody>
          <a:bodyPr spcFirstLastPara="1" wrap="square" lIns="42275" tIns="21125" rIns="42275" bIns="21125" anchor="t" anchorCtr="0">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667" b="1" i="0" u="none" strike="noStrike" kern="0" cap="none" spc="0" normalizeH="0" baseline="0" noProof="0" dirty="0">
                <a:ln>
                  <a:noFill/>
                </a:ln>
                <a:solidFill>
                  <a:srgbClr val="76B900"/>
                </a:solidFill>
                <a:effectLst/>
                <a:uLnTx/>
                <a:uFillTx/>
                <a:latin typeface="Tw Cen MT" panose="020B0602020104020603" pitchFamily="34" charset="0"/>
                <a:ea typeface="Trebuchet MS"/>
                <a:cs typeface="Trebuchet MS"/>
                <a:sym typeface="Trebuchet MS"/>
              </a:rPr>
              <a:t>Application components:</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endParaRPr kumimoji="0" sz="1667" b="1" i="0" u="none" strike="noStrike" kern="0" cap="none" spc="0" normalizeH="0" baseline="0" noProof="0" dirty="0">
              <a:ln>
                <a:noFill/>
              </a:ln>
              <a:solidFill>
                <a:srgbClr val="000000"/>
              </a:solidFill>
              <a:effectLst/>
              <a:uLnTx/>
              <a:uFillTx/>
              <a:latin typeface="Tw Cen MT" panose="020B0602020104020603" pitchFamily="34" charset="0"/>
              <a:ea typeface="Trebuchet MS"/>
              <a:cs typeface="Trebuchet MS"/>
              <a:sym typeface="Trebuchet MS"/>
            </a:endParaRP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667" b="1" i="0" u="none" strike="noStrike" kern="0" cap="none" spc="0" normalizeH="0" baseline="0" noProof="0" dirty="0">
                <a:ln>
                  <a:noFill/>
                </a:ln>
                <a:solidFill>
                  <a:srgbClr val="76B900"/>
                </a:solidFill>
                <a:effectLst/>
                <a:uLnTx/>
                <a:uFillTx/>
                <a:latin typeface="Tw Cen MT" panose="020B0602020104020603" pitchFamily="34" charset="0"/>
                <a:ea typeface="Trebuchet MS"/>
                <a:cs typeface="Trebuchet MS"/>
                <a:sym typeface="Trebuchet MS"/>
              </a:rPr>
              <a:t>Task objective</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667" b="1" i="0" u="none" strike="noStrike" kern="0" cap="none" spc="0" normalizeH="0" baseline="0" noProof="0" dirty="0">
                <a:ln>
                  <a:noFill/>
                </a:ln>
                <a:solidFill>
                  <a:srgbClr val="000000"/>
                </a:solidFill>
                <a:effectLst/>
                <a:uLnTx/>
                <a:uFillTx/>
                <a:latin typeface="Tw Cen MT" panose="020B0602020104020603" pitchFamily="34" charset="0"/>
                <a:ea typeface="Trebuchet MS"/>
                <a:cs typeface="Trebuchet MS"/>
                <a:sym typeface="Trebuchet MS"/>
              </a:rPr>
              <a:t>Identify 1000 different categories</a:t>
            </a: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endParaRPr kumimoji="0" sz="1667" b="1" i="0" u="none" strike="noStrike" kern="0" cap="none" spc="0" normalizeH="0" baseline="0" noProof="0" dirty="0">
              <a:ln>
                <a:noFill/>
              </a:ln>
              <a:solidFill>
                <a:srgbClr val="76B900"/>
              </a:solidFill>
              <a:effectLst/>
              <a:uLnTx/>
              <a:uFillTx/>
              <a:latin typeface="Tw Cen MT" panose="020B0602020104020603" pitchFamily="34" charset="0"/>
              <a:ea typeface="Trebuchet MS"/>
              <a:cs typeface="Trebuchet MS"/>
              <a:sym typeface="Trebuchet MS"/>
            </a:endParaRP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667" b="1" i="0" u="none" strike="noStrike" kern="0" cap="none" spc="0" normalizeH="0" baseline="0" noProof="0" dirty="0">
                <a:ln>
                  <a:noFill/>
                </a:ln>
                <a:solidFill>
                  <a:srgbClr val="76B900"/>
                </a:solidFill>
                <a:effectLst/>
                <a:uLnTx/>
                <a:uFillTx/>
                <a:latin typeface="Tw Cen MT" panose="020B0602020104020603" pitchFamily="34" charset="0"/>
                <a:ea typeface="Trebuchet MS"/>
                <a:cs typeface="Trebuchet MS"/>
                <a:sym typeface="Trebuchet MS"/>
              </a:rPr>
              <a:t>Network architecture</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de-DE" sz="1667" b="1" i="0" u="none" strike="noStrike" kern="0" cap="none" spc="0" normalizeH="0" baseline="0" noProof="0" dirty="0">
                <a:ln>
                  <a:noFill/>
                </a:ln>
                <a:solidFill>
                  <a:srgbClr val="000000"/>
                </a:solidFill>
                <a:effectLst/>
                <a:uLnTx/>
                <a:uFillTx/>
                <a:latin typeface="Tw Cen MT" panose="020B0602020104020603" pitchFamily="34" charset="0"/>
                <a:ea typeface="Trebuchet MS"/>
                <a:cs typeface="Trebuchet MS"/>
                <a:sym typeface="Trebuchet MS"/>
              </a:rPr>
              <a:t>5 CNN</a:t>
            </a: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lang="de-DE" sz="1667" b="1" kern="0" dirty="0">
                <a:solidFill>
                  <a:srgbClr val="000000"/>
                </a:solidFill>
                <a:latin typeface="Tw Cen MT" panose="020B0602020104020603" pitchFamily="34" charset="0"/>
                <a:cs typeface="Arial"/>
                <a:sym typeface="Trebuchet MS"/>
              </a:rPr>
              <a:t>3 Pooling </a:t>
            </a:r>
            <a:r>
              <a:rPr lang="de-DE" sz="1667" b="1" kern="0" dirty="0" err="1">
                <a:solidFill>
                  <a:srgbClr val="000000"/>
                </a:solidFill>
                <a:latin typeface="Tw Cen MT" panose="020B0602020104020603" pitchFamily="34" charset="0"/>
                <a:cs typeface="Arial"/>
                <a:sym typeface="Trebuchet MS"/>
              </a:rPr>
              <a:t>layers</a:t>
            </a:r>
            <a:endParaRPr lang="de-DE" sz="1667" b="1" kern="0" dirty="0">
              <a:solidFill>
                <a:srgbClr val="000000"/>
              </a:solidFill>
              <a:latin typeface="Tw Cen MT" panose="020B0602020104020603" pitchFamily="34" charset="0"/>
              <a:cs typeface="Arial"/>
              <a:sym typeface="Trebuchet MS"/>
            </a:endParaRP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de-DE" sz="1667" b="1" i="0" u="none" strike="noStrike" kern="0" cap="none" spc="0" normalizeH="0" baseline="0" noProof="0" dirty="0">
                <a:ln>
                  <a:noFill/>
                </a:ln>
                <a:solidFill>
                  <a:srgbClr val="000000"/>
                </a:solidFill>
                <a:effectLst/>
                <a:uLnTx/>
                <a:uFillTx/>
                <a:latin typeface="Tw Cen MT" panose="020B0602020104020603" pitchFamily="34" charset="0"/>
                <a:cs typeface="Arial"/>
                <a:sym typeface="Trebuchet MS"/>
              </a:rPr>
              <a:t>3 </a:t>
            </a:r>
            <a:r>
              <a:rPr kumimoji="0" lang="de-DE" sz="1667" b="1" i="0" u="none" strike="noStrike" kern="0" cap="none" spc="0" normalizeH="0" baseline="0" noProof="0" dirty="0" err="1">
                <a:ln>
                  <a:noFill/>
                </a:ln>
                <a:solidFill>
                  <a:srgbClr val="000000"/>
                </a:solidFill>
                <a:effectLst/>
                <a:uLnTx/>
                <a:uFillTx/>
                <a:latin typeface="Tw Cen MT" panose="020B0602020104020603" pitchFamily="34" charset="0"/>
                <a:cs typeface="Arial"/>
                <a:sym typeface="Trebuchet MS"/>
              </a:rPr>
              <a:t>Dense</a:t>
            </a:r>
            <a:r>
              <a:rPr kumimoji="0" lang="de-DE" sz="1667" b="1" i="0" u="none" strike="noStrike" kern="0" cap="none" spc="0" normalizeH="0" noProof="0" dirty="0">
                <a:ln>
                  <a:noFill/>
                </a:ln>
                <a:solidFill>
                  <a:srgbClr val="000000"/>
                </a:solidFill>
                <a:effectLst/>
                <a:uLnTx/>
                <a:uFillTx/>
                <a:latin typeface="Tw Cen MT" panose="020B0602020104020603" pitchFamily="34" charset="0"/>
                <a:cs typeface="Arial"/>
                <a:sym typeface="Trebuchet MS"/>
              </a:rPr>
              <a:t> </a:t>
            </a:r>
            <a:r>
              <a:rPr kumimoji="0" lang="de-DE" sz="1667" b="1" i="0" u="none" strike="noStrike" kern="0" cap="none" spc="0" normalizeH="0" noProof="0" dirty="0" err="1">
                <a:ln>
                  <a:noFill/>
                </a:ln>
                <a:solidFill>
                  <a:srgbClr val="000000"/>
                </a:solidFill>
                <a:effectLst/>
                <a:uLnTx/>
                <a:uFillTx/>
                <a:latin typeface="Tw Cen MT" panose="020B0602020104020603" pitchFamily="34" charset="0"/>
                <a:cs typeface="Arial"/>
                <a:sym typeface="Trebuchet MS"/>
              </a:rPr>
              <a:t>layers</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667" b="1" i="0" u="none" strike="noStrike" kern="0" cap="none" spc="0" normalizeH="0" baseline="0" noProof="0" dirty="0">
                <a:ln>
                  <a:noFill/>
                </a:ln>
                <a:solidFill>
                  <a:srgbClr val="000000"/>
                </a:solidFill>
                <a:effectLst/>
                <a:uLnTx/>
                <a:uFillTx/>
                <a:latin typeface="Tw Cen MT" panose="020B0602020104020603" pitchFamily="34" charset="0"/>
                <a:ea typeface="Trebuchet MS"/>
                <a:cs typeface="Trebuchet MS"/>
                <a:sym typeface="Trebuchet MS"/>
              </a:rPr>
              <a:t>60 Mio parameters</a:t>
            </a:r>
            <a:endParaRPr kumimoji="0" sz="1400" b="0"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p:txBody>
      </p:sp>
      <p:sp>
        <p:nvSpPr>
          <p:cNvPr id="164" name="Google Shape;3174;p309">
            <a:extLst>
              <a:ext uri="{FF2B5EF4-FFF2-40B4-BE49-F238E27FC236}">
                <a16:creationId xmlns:a16="http://schemas.microsoft.com/office/drawing/2014/main" id="{BE993867-8834-A27F-DC34-3D55A2313F66}"/>
              </a:ext>
            </a:extLst>
          </p:cNvPr>
          <p:cNvSpPr txBox="1"/>
          <p:nvPr/>
        </p:nvSpPr>
        <p:spPr>
          <a:xfrm>
            <a:off x="798413" y="1408244"/>
            <a:ext cx="916016" cy="290677"/>
          </a:xfrm>
          <a:prstGeom prst="rect">
            <a:avLst/>
          </a:prstGeom>
          <a:noFill/>
          <a:ln>
            <a:noFill/>
          </a:ln>
        </p:spPr>
        <p:txBody>
          <a:bodyPr spcFirstLastPara="1" wrap="square" lIns="101575" tIns="50775" rIns="101575" bIns="50775"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333" b="1" i="0" u="none" strike="noStrike" kern="0" cap="none" spc="0" normalizeH="0" baseline="0" noProof="0" dirty="0">
                <a:ln>
                  <a:noFill/>
                </a:ln>
                <a:solidFill>
                  <a:srgbClr val="000000"/>
                </a:solidFill>
                <a:effectLst/>
                <a:uLnTx/>
                <a:uFillTx/>
                <a:latin typeface="Tw Cen MT" panose="020B0602020104020603" pitchFamily="34" charset="0"/>
                <a:ea typeface="Trebuchet MS"/>
                <a:cs typeface="Trebuchet MS"/>
                <a:sym typeface="Trebuchet MS"/>
              </a:rPr>
              <a:t>Raw data</a:t>
            </a:r>
            <a:endParaRPr kumimoji="0" sz="1400" b="1"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p:txBody>
      </p:sp>
      <p:sp>
        <p:nvSpPr>
          <p:cNvPr id="165" name="Google Shape;3175;p309">
            <a:extLst>
              <a:ext uri="{FF2B5EF4-FFF2-40B4-BE49-F238E27FC236}">
                <a16:creationId xmlns:a16="http://schemas.microsoft.com/office/drawing/2014/main" id="{F3126F86-2498-39CC-2511-60A00ABF67A8}"/>
              </a:ext>
            </a:extLst>
          </p:cNvPr>
          <p:cNvSpPr txBox="1"/>
          <p:nvPr/>
        </p:nvSpPr>
        <p:spPr>
          <a:xfrm>
            <a:off x="2742795" y="1411574"/>
            <a:ext cx="1632608" cy="290677"/>
          </a:xfrm>
          <a:prstGeom prst="rect">
            <a:avLst/>
          </a:prstGeom>
          <a:noFill/>
          <a:ln>
            <a:noFill/>
          </a:ln>
        </p:spPr>
        <p:txBody>
          <a:bodyPr spcFirstLastPara="1" wrap="square" lIns="101575" tIns="50775" rIns="101575" bIns="50775"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333" b="1" i="0" u="none" strike="noStrike" kern="0" cap="none" spc="0" normalizeH="0" baseline="0" noProof="0" dirty="0">
                <a:ln>
                  <a:noFill/>
                </a:ln>
                <a:solidFill>
                  <a:srgbClr val="000000"/>
                </a:solidFill>
                <a:effectLst/>
                <a:uLnTx/>
                <a:uFillTx/>
                <a:latin typeface="Tw Cen MT" panose="020B0602020104020603" pitchFamily="34" charset="0"/>
                <a:ea typeface="Trebuchet MS"/>
                <a:cs typeface="Trebuchet MS"/>
                <a:sym typeface="Trebuchet MS"/>
              </a:rPr>
              <a:t>Low-level features</a:t>
            </a:r>
            <a:endParaRPr kumimoji="0" sz="1400" b="1"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p:txBody>
      </p:sp>
      <p:sp>
        <p:nvSpPr>
          <p:cNvPr id="166" name="Google Shape;3176;p309">
            <a:extLst>
              <a:ext uri="{FF2B5EF4-FFF2-40B4-BE49-F238E27FC236}">
                <a16:creationId xmlns:a16="http://schemas.microsoft.com/office/drawing/2014/main" id="{614A49CD-DD87-9961-ACDE-92491B241C88}"/>
              </a:ext>
            </a:extLst>
          </p:cNvPr>
          <p:cNvSpPr txBox="1"/>
          <p:nvPr/>
        </p:nvSpPr>
        <p:spPr>
          <a:xfrm>
            <a:off x="5016962" y="1414903"/>
            <a:ext cx="1606616" cy="290677"/>
          </a:xfrm>
          <a:prstGeom prst="rect">
            <a:avLst/>
          </a:prstGeom>
          <a:noFill/>
          <a:ln>
            <a:noFill/>
          </a:ln>
        </p:spPr>
        <p:txBody>
          <a:bodyPr spcFirstLastPara="1" wrap="square" lIns="101575" tIns="50775" rIns="101575" bIns="50775"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333" b="1" i="0" u="none" strike="noStrike" kern="0" cap="none" spc="0" normalizeH="0" baseline="0" noProof="0" dirty="0">
                <a:ln>
                  <a:noFill/>
                </a:ln>
                <a:solidFill>
                  <a:srgbClr val="000000"/>
                </a:solidFill>
                <a:effectLst/>
                <a:uLnTx/>
                <a:uFillTx/>
                <a:latin typeface="Tw Cen MT" panose="020B0602020104020603" pitchFamily="34" charset="0"/>
                <a:ea typeface="Trebuchet MS"/>
                <a:cs typeface="Trebuchet MS"/>
                <a:sym typeface="Trebuchet MS"/>
              </a:rPr>
              <a:t>Mid-level features</a:t>
            </a:r>
            <a:endParaRPr kumimoji="0" sz="1400" b="1"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p:txBody>
      </p:sp>
      <p:sp>
        <p:nvSpPr>
          <p:cNvPr id="167" name="Google Shape;3177;p309">
            <a:extLst>
              <a:ext uri="{FF2B5EF4-FFF2-40B4-BE49-F238E27FC236}">
                <a16:creationId xmlns:a16="http://schemas.microsoft.com/office/drawing/2014/main" id="{054F05D5-BC7A-7A2A-FA78-F93AB42264DE}"/>
              </a:ext>
            </a:extLst>
          </p:cNvPr>
          <p:cNvSpPr txBox="1"/>
          <p:nvPr/>
        </p:nvSpPr>
        <p:spPr>
          <a:xfrm>
            <a:off x="7148367" y="1418232"/>
            <a:ext cx="1666921" cy="290677"/>
          </a:xfrm>
          <a:prstGeom prst="rect">
            <a:avLst/>
          </a:prstGeom>
          <a:noFill/>
          <a:ln>
            <a:noFill/>
          </a:ln>
        </p:spPr>
        <p:txBody>
          <a:bodyPr spcFirstLastPara="1" wrap="square" lIns="101575" tIns="50775" rIns="101575" bIns="50775"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333" b="1" i="0" u="none" strike="noStrike" kern="0" cap="none" spc="0" normalizeH="0" baseline="0" noProof="0" dirty="0">
                <a:ln>
                  <a:noFill/>
                </a:ln>
                <a:solidFill>
                  <a:srgbClr val="000000"/>
                </a:solidFill>
                <a:effectLst/>
                <a:uLnTx/>
                <a:uFillTx/>
                <a:latin typeface="Tw Cen MT" panose="020B0602020104020603" pitchFamily="34" charset="0"/>
                <a:ea typeface="Trebuchet MS"/>
                <a:cs typeface="Trebuchet MS"/>
                <a:sym typeface="Trebuchet MS"/>
              </a:rPr>
              <a:t>High-level features</a:t>
            </a:r>
            <a:endParaRPr kumimoji="0" sz="1400" b="1" i="0" u="none" strike="noStrike" kern="0" cap="none" spc="0" normalizeH="0" baseline="0" noProof="0" dirty="0">
              <a:ln>
                <a:noFill/>
              </a:ln>
              <a:solidFill>
                <a:srgbClr val="000000"/>
              </a:solidFill>
              <a:effectLst/>
              <a:uLnTx/>
              <a:uFillTx/>
              <a:latin typeface="Tw Cen MT" panose="020B0602020104020603" pitchFamily="34" charset="0"/>
              <a:cs typeface="Arial"/>
              <a:sym typeface="Arial"/>
            </a:endParaRPr>
          </a:p>
        </p:txBody>
      </p:sp>
    </p:spTree>
    <p:extLst>
      <p:ext uri="{BB962C8B-B14F-4D97-AF65-F5344CB8AC3E}">
        <p14:creationId xmlns:p14="http://schemas.microsoft.com/office/powerpoint/2010/main" val="46429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8"/>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59"/>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0"/>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61"/>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62"/>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63"/>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64"/>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65"/>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6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67"/>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68"/>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6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7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71"/>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72"/>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73"/>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74"/>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75"/>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76"/>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77"/>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78"/>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79"/>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80"/>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81"/>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82"/>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83"/>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84"/>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85"/>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86"/>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87"/>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88"/>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89"/>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90"/>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91"/>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92"/>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93"/>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94"/>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95"/>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96"/>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97"/>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98"/>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99"/>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00"/>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01"/>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02"/>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03"/>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04"/>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05"/>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06"/>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07"/>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8"/>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09"/>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10"/>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11"/>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12"/>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13"/>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14"/>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15"/>
                                        </p:tgtEl>
                                        <p:attrNameLst>
                                          <p:attrName>style.visibility</p:attrName>
                                        </p:attrNameLst>
                                      </p:cBhvr>
                                      <p:to>
                                        <p:strVal val="visible"/>
                                      </p:to>
                                    </p:set>
                                  </p:childTnLst>
                                </p:cTn>
                              </p:par>
                              <p:par>
                                <p:cTn id="245" presetID="1" presetClass="entr" presetSubtype="0" fill="hold" nodeType="withEffect">
                                  <p:stCondLst>
                                    <p:cond delay="0"/>
                                  </p:stCondLst>
                                  <p:childTnLst>
                                    <p:set>
                                      <p:cBhvr>
                                        <p:cTn id="246" dur="1" fill="hold">
                                          <p:stCondLst>
                                            <p:cond delay="0"/>
                                          </p:stCondLst>
                                        </p:cTn>
                                        <p:tgtEl>
                                          <p:spTgt spid="116"/>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117"/>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118"/>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119"/>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120"/>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121"/>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122"/>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123"/>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124"/>
                                        </p:tgtEl>
                                        <p:attrNameLst>
                                          <p:attrName>style.visibility</p:attrName>
                                        </p:attrNameLst>
                                      </p:cBhvr>
                                      <p:to>
                                        <p:strVal val="visible"/>
                                      </p:to>
                                    </p:set>
                                  </p:childTnLst>
                                </p:cTn>
                              </p:par>
                              <p:par>
                                <p:cTn id="263" presetID="1" presetClass="entr" presetSubtype="0" fill="hold" nodeType="withEffect">
                                  <p:stCondLst>
                                    <p:cond delay="0"/>
                                  </p:stCondLst>
                                  <p:childTnLst>
                                    <p:set>
                                      <p:cBhvr>
                                        <p:cTn id="264" dur="1" fill="hold">
                                          <p:stCondLst>
                                            <p:cond delay="0"/>
                                          </p:stCondLst>
                                        </p:cTn>
                                        <p:tgtEl>
                                          <p:spTgt spid="125"/>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26"/>
                                        </p:tgtEl>
                                        <p:attrNameLst>
                                          <p:attrName>style.visibility</p:attrName>
                                        </p:attrNameLst>
                                      </p:cBhvr>
                                      <p:to>
                                        <p:strVal val="visible"/>
                                      </p:to>
                                    </p:set>
                                  </p:childTnLst>
                                </p:cTn>
                              </p:par>
                              <p:par>
                                <p:cTn id="267" presetID="1" presetClass="entr" presetSubtype="0" fill="hold" nodeType="withEffect">
                                  <p:stCondLst>
                                    <p:cond delay="0"/>
                                  </p:stCondLst>
                                  <p:childTnLst>
                                    <p:set>
                                      <p:cBhvr>
                                        <p:cTn id="268" dur="1" fill="hold">
                                          <p:stCondLst>
                                            <p:cond delay="0"/>
                                          </p:stCondLst>
                                        </p:cTn>
                                        <p:tgtEl>
                                          <p:spTgt spid="127"/>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128"/>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129"/>
                                        </p:tgtEl>
                                        <p:attrNameLst>
                                          <p:attrName>style.visibility</p:attrName>
                                        </p:attrNameLst>
                                      </p:cBhvr>
                                      <p:to>
                                        <p:strVal val="visible"/>
                                      </p:to>
                                    </p:set>
                                  </p:childTnLst>
                                </p:cTn>
                              </p:par>
                              <p:par>
                                <p:cTn id="273" presetID="1" presetClass="entr" presetSubtype="0" fill="hold" nodeType="withEffect">
                                  <p:stCondLst>
                                    <p:cond delay="0"/>
                                  </p:stCondLst>
                                  <p:childTnLst>
                                    <p:set>
                                      <p:cBhvr>
                                        <p:cTn id="274" dur="1" fill="hold">
                                          <p:stCondLst>
                                            <p:cond delay="0"/>
                                          </p:stCondLst>
                                        </p:cTn>
                                        <p:tgtEl>
                                          <p:spTgt spid="130"/>
                                        </p:tgtEl>
                                        <p:attrNameLst>
                                          <p:attrName>style.visibility</p:attrName>
                                        </p:attrNameLst>
                                      </p:cBhvr>
                                      <p:to>
                                        <p:strVal val="visible"/>
                                      </p:to>
                                    </p:set>
                                  </p:childTnLst>
                                </p:cTn>
                              </p:par>
                              <p:par>
                                <p:cTn id="275" presetID="1" presetClass="entr" presetSubtype="0" fill="hold" nodeType="withEffect">
                                  <p:stCondLst>
                                    <p:cond delay="0"/>
                                  </p:stCondLst>
                                  <p:childTnLst>
                                    <p:set>
                                      <p:cBhvr>
                                        <p:cTn id="276" dur="1" fill="hold">
                                          <p:stCondLst>
                                            <p:cond delay="0"/>
                                          </p:stCondLst>
                                        </p:cTn>
                                        <p:tgtEl>
                                          <p:spTgt spid="131"/>
                                        </p:tgtEl>
                                        <p:attrNameLst>
                                          <p:attrName>style.visibility</p:attrName>
                                        </p:attrNameLst>
                                      </p:cBhvr>
                                      <p:to>
                                        <p:strVal val="visible"/>
                                      </p:to>
                                    </p:set>
                                  </p:childTnLst>
                                </p:cTn>
                              </p:par>
                              <p:par>
                                <p:cTn id="277" presetID="1" presetClass="entr" presetSubtype="0" fill="hold" nodeType="withEffect">
                                  <p:stCondLst>
                                    <p:cond delay="0"/>
                                  </p:stCondLst>
                                  <p:childTnLst>
                                    <p:set>
                                      <p:cBhvr>
                                        <p:cTn id="278" dur="1" fill="hold">
                                          <p:stCondLst>
                                            <p:cond delay="0"/>
                                          </p:stCondLst>
                                        </p:cTn>
                                        <p:tgtEl>
                                          <p:spTgt spid="132"/>
                                        </p:tgtEl>
                                        <p:attrNameLst>
                                          <p:attrName>style.visibility</p:attrName>
                                        </p:attrNameLst>
                                      </p:cBhvr>
                                      <p:to>
                                        <p:strVal val="visible"/>
                                      </p:to>
                                    </p:set>
                                  </p:childTnLst>
                                </p:cTn>
                              </p:par>
                              <p:par>
                                <p:cTn id="279" presetID="1" presetClass="entr" presetSubtype="0" fill="hold" nodeType="withEffect">
                                  <p:stCondLst>
                                    <p:cond delay="0"/>
                                  </p:stCondLst>
                                  <p:childTnLst>
                                    <p:set>
                                      <p:cBhvr>
                                        <p:cTn id="280" dur="1" fill="hold">
                                          <p:stCondLst>
                                            <p:cond delay="0"/>
                                          </p:stCondLst>
                                        </p:cTn>
                                        <p:tgtEl>
                                          <p:spTgt spid="133"/>
                                        </p:tgtEl>
                                        <p:attrNameLst>
                                          <p:attrName>style.visibility</p:attrName>
                                        </p:attrNameLst>
                                      </p:cBhvr>
                                      <p:to>
                                        <p:strVal val="visible"/>
                                      </p:to>
                                    </p:set>
                                  </p:childTnLst>
                                </p:cTn>
                              </p:par>
                              <p:par>
                                <p:cTn id="281" presetID="1" presetClass="entr" presetSubtype="0" fill="hold" nodeType="withEffect">
                                  <p:stCondLst>
                                    <p:cond delay="0"/>
                                  </p:stCondLst>
                                  <p:childTnLst>
                                    <p:set>
                                      <p:cBhvr>
                                        <p:cTn id="282" dur="1" fill="hold">
                                          <p:stCondLst>
                                            <p:cond delay="0"/>
                                          </p:stCondLst>
                                        </p:cTn>
                                        <p:tgtEl>
                                          <p:spTgt spid="134"/>
                                        </p:tgtEl>
                                        <p:attrNameLst>
                                          <p:attrName>style.visibility</p:attrName>
                                        </p:attrNameLst>
                                      </p:cBhvr>
                                      <p:to>
                                        <p:strVal val="visible"/>
                                      </p:to>
                                    </p:set>
                                  </p:childTnLst>
                                </p:cTn>
                              </p:par>
                              <p:par>
                                <p:cTn id="283" presetID="1" presetClass="entr" presetSubtype="0" fill="hold" nodeType="withEffect">
                                  <p:stCondLst>
                                    <p:cond delay="0"/>
                                  </p:stCondLst>
                                  <p:childTnLst>
                                    <p:set>
                                      <p:cBhvr>
                                        <p:cTn id="284" dur="1" fill="hold">
                                          <p:stCondLst>
                                            <p:cond delay="0"/>
                                          </p:stCondLst>
                                        </p:cTn>
                                        <p:tgtEl>
                                          <p:spTgt spid="135"/>
                                        </p:tgtEl>
                                        <p:attrNameLst>
                                          <p:attrName>style.visibility</p:attrName>
                                        </p:attrNameLst>
                                      </p:cBhvr>
                                      <p:to>
                                        <p:strVal val="visible"/>
                                      </p:to>
                                    </p:set>
                                  </p:childTnLst>
                                </p:cTn>
                              </p:par>
                              <p:par>
                                <p:cTn id="285" presetID="1" presetClass="entr" presetSubtype="0" fill="hold" nodeType="withEffect">
                                  <p:stCondLst>
                                    <p:cond delay="0"/>
                                  </p:stCondLst>
                                  <p:childTnLst>
                                    <p:set>
                                      <p:cBhvr>
                                        <p:cTn id="286" dur="1" fill="hold">
                                          <p:stCondLst>
                                            <p:cond delay="0"/>
                                          </p:stCondLst>
                                        </p:cTn>
                                        <p:tgtEl>
                                          <p:spTgt spid="136"/>
                                        </p:tgtEl>
                                        <p:attrNameLst>
                                          <p:attrName>style.visibility</p:attrName>
                                        </p:attrNameLst>
                                      </p:cBhvr>
                                      <p:to>
                                        <p:strVal val="visible"/>
                                      </p:to>
                                    </p:set>
                                  </p:childTnLst>
                                </p:cTn>
                              </p:par>
                              <p:par>
                                <p:cTn id="287" presetID="1" presetClass="entr" presetSubtype="0" fill="hold" nodeType="withEffect">
                                  <p:stCondLst>
                                    <p:cond delay="0"/>
                                  </p:stCondLst>
                                  <p:childTnLst>
                                    <p:set>
                                      <p:cBhvr>
                                        <p:cTn id="288" dur="1" fill="hold">
                                          <p:stCondLst>
                                            <p:cond delay="0"/>
                                          </p:stCondLst>
                                        </p:cTn>
                                        <p:tgtEl>
                                          <p:spTgt spid="137"/>
                                        </p:tgtEl>
                                        <p:attrNameLst>
                                          <p:attrName>style.visibility</p:attrName>
                                        </p:attrNameLst>
                                      </p:cBhvr>
                                      <p:to>
                                        <p:strVal val="visible"/>
                                      </p:to>
                                    </p:set>
                                  </p:childTnLst>
                                </p:cTn>
                              </p:par>
                              <p:par>
                                <p:cTn id="289" presetID="1" presetClass="entr" presetSubtype="0" fill="hold" nodeType="withEffect">
                                  <p:stCondLst>
                                    <p:cond delay="0"/>
                                  </p:stCondLst>
                                  <p:childTnLst>
                                    <p:set>
                                      <p:cBhvr>
                                        <p:cTn id="290" dur="1" fill="hold">
                                          <p:stCondLst>
                                            <p:cond delay="0"/>
                                          </p:stCondLst>
                                        </p:cTn>
                                        <p:tgtEl>
                                          <p:spTgt spid="138"/>
                                        </p:tgtEl>
                                        <p:attrNameLst>
                                          <p:attrName>style.visibility</p:attrName>
                                        </p:attrNameLst>
                                      </p:cBhvr>
                                      <p:to>
                                        <p:strVal val="visible"/>
                                      </p:to>
                                    </p:set>
                                  </p:childTnLst>
                                </p:cTn>
                              </p:par>
                              <p:par>
                                <p:cTn id="291" presetID="1" presetClass="entr" presetSubtype="0" fill="hold" nodeType="withEffect">
                                  <p:stCondLst>
                                    <p:cond delay="0"/>
                                  </p:stCondLst>
                                  <p:childTnLst>
                                    <p:set>
                                      <p:cBhvr>
                                        <p:cTn id="292" dur="1" fill="hold">
                                          <p:stCondLst>
                                            <p:cond delay="0"/>
                                          </p:stCondLst>
                                        </p:cTn>
                                        <p:tgtEl>
                                          <p:spTgt spid="139"/>
                                        </p:tgtEl>
                                        <p:attrNameLst>
                                          <p:attrName>style.visibility</p:attrName>
                                        </p:attrNameLst>
                                      </p:cBhvr>
                                      <p:to>
                                        <p:strVal val="visible"/>
                                      </p:to>
                                    </p:set>
                                  </p:childTnLst>
                                </p:cTn>
                              </p:par>
                              <p:par>
                                <p:cTn id="293" presetID="1" presetClass="entr" presetSubtype="0" fill="hold" nodeType="withEffect">
                                  <p:stCondLst>
                                    <p:cond delay="0"/>
                                  </p:stCondLst>
                                  <p:childTnLst>
                                    <p:set>
                                      <p:cBhvr>
                                        <p:cTn id="294" dur="1" fill="hold">
                                          <p:stCondLst>
                                            <p:cond delay="0"/>
                                          </p:stCondLst>
                                        </p:cTn>
                                        <p:tgtEl>
                                          <p:spTgt spid="140"/>
                                        </p:tgtEl>
                                        <p:attrNameLst>
                                          <p:attrName>style.visibility</p:attrName>
                                        </p:attrNameLst>
                                      </p:cBhvr>
                                      <p:to>
                                        <p:strVal val="visible"/>
                                      </p:to>
                                    </p:set>
                                  </p:childTnLst>
                                </p:cTn>
                              </p:par>
                              <p:par>
                                <p:cTn id="295" presetID="1" presetClass="entr" presetSubtype="0" fill="hold" nodeType="withEffect">
                                  <p:stCondLst>
                                    <p:cond delay="0"/>
                                  </p:stCondLst>
                                  <p:childTnLst>
                                    <p:set>
                                      <p:cBhvr>
                                        <p:cTn id="296" dur="1" fill="hold">
                                          <p:stCondLst>
                                            <p:cond delay="0"/>
                                          </p:stCondLst>
                                        </p:cTn>
                                        <p:tgtEl>
                                          <p:spTgt spid="141"/>
                                        </p:tgtEl>
                                        <p:attrNameLst>
                                          <p:attrName>style.visibility</p:attrName>
                                        </p:attrNameLst>
                                      </p:cBhvr>
                                      <p:to>
                                        <p:strVal val="visible"/>
                                      </p:to>
                                    </p:set>
                                  </p:childTnLst>
                                </p:cTn>
                              </p:par>
                              <p:par>
                                <p:cTn id="297" presetID="1" presetClass="entr" presetSubtype="0" fill="hold" nodeType="withEffect">
                                  <p:stCondLst>
                                    <p:cond delay="0"/>
                                  </p:stCondLst>
                                  <p:childTnLst>
                                    <p:set>
                                      <p:cBhvr>
                                        <p:cTn id="298" dur="1" fill="hold">
                                          <p:stCondLst>
                                            <p:cond delay="0"/>
                                          </p:stCondLst>
                                        </p:cTn>
                                        <p:tgtEl>
                                          <p:spTgt spid="142"/>
                                        </p:tgtEl>
                                        <p:attrNameLst>
                                          <p:attrName>style.visibility</p:attrName>
                                        </p:attrNameLst>
                                      </p:cBhvr>
                                      <p:to>
                                        <p:strVal val="visible"/>
                                      </p:to>
                                    </p:set>
                                  </p:childTnLst>
                                </p:cTn>
                              </p:par>
                              <p:par>
                                <p:cTn id="299" presetID="1" presetClass="entr" presetSubtype="0" fill="hold" nodeType="withEffect">
                                  <p:stCondLst>
                                    <p:cond delay="0"/>
                                  </p:stCondLst>
                                  <p:childTnLst>
                                    <p:set>
                                      <p:cBhvr>
                                        <p:cTn id="300" dur="1" fill="hold">
                                          <p:stCondLst>
                                            <p:cond delay="0"/>
                                          </p:stCondLst>
                                        </p:cTn>
                                        <p:tgtEl>
                                          <p:spTgt spid="143"/>
                                        </p:tgtEl>
                                        <p:attrNameLst>
                                          <p:attrName>style.visibility</p:attrName>
                                        </p:attrNameLst>
                                      </p:cBhvr>
                                      <p:to>
                                        <p:strVal val="visible"/>
                                      </p:to>
                                    </p:set>
                                  </p:childTnLst>
                                </p:cTn>
                              </p:par>
                              <p:par>
                                <p:cTn id="301" presetID="1" presetClass="entr" presetSubtype="0" fill="hold" nodeType="withEffect">
                                  <p:stCondLst>
                                    <p:cond delay="0"/>
                                  </p:stCondLst>
                                  <p:childTnLst>
                                    <p:set>
                                      <p:cBhvr>
                                        <p:cTn id="302" dur="1" fill="hold">
                                          <p:stCondLst>
                                            <p:cond delay="0"/>
                                          </p:stCondLst>
                                        </p:cTn>
                                        <p:tgtEl>
                                          <p:spTgt spid="144"/>
                                        </p:tgtEl>
                                        <p:attrNameLst>
                                          <p:attrName>style.visibility</p:attrName>
                                        </p:attrNameLst>
                                      </p:cBhvr>
                                      <p:to>
                                        <p:strVal val="visible"/>
                                      </p:to>
                                    </p:set>
                                  </p:childTnLst>
                                </p:cTn>
                              </p:par>
                              <p:par>
                                <p:cTn id="303" presetID="1" presetClass="entr" presetSubtype="0" fill="hold" nodeType="withEffect">
                                  <p:stCondLst>
                                    <p:cond delay="0"/>
                                  </p:stCondLst>
                                  <p:childTnLst>
                                    <p:set>
                                      <p:cBhvr>
                                        <p:cTn id="304" dur="1" fill="hold">
                                          <p:stCondLst>
                                            <p:cond delay="0"/>
                                          </p:stCondLst>
                                        </p:cTn>
                                        <p:tgtEl>
                                          <p:spTgt spid="145"/>
                                        </p:tgtEl>
                                        <p:attrNameLst>
                                          <p:attrName>style.visibility</p:attrName>
                                        </p:attrNameLst>
                                      </p:cBhvr>
                                      <p:to>
                                        <p:strVal val="visible"/>
                                      </p:to>
                                    </p:set>
                                  </p:childTnLst>
                                </p:cTn>
                              </p:par>
                              <p:par>
                                <p:cTn id="305" presetID="1" presetClass="entr" presetSubtype="0" fill="hold" nodeType="withEffect">
                                  <p:stCondLst>
                                    <p:cond delay="0"/>
                                  </p:stCondLst>
                                  <p:childTnLst>
                                    <p:set>
                                      <p:cBhvr>
                                        <p:cTn id="306" dur="1" fill="hold">
                                          <p:stCondLst>
                                            <p:cond delay="0"/>
                                          </p:stCondLst>
                                        </p:cTn>
                                        <p:tgtEl>
                                          <p:spTgt spid="146"/>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147"/>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148"/>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149"/>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150"/>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151"/>
                                        </p:tgtEl>
                                        <p:attrNameLst>
                                          <p:attrName>style.visibility</p:attrName>
                                        </p:attrNameLst>
                                      </p:cBhvr>
                                      <p:to>
                                        <p:strVal val="visible"/>
                                      </p:to>
                                    </p:set>
                                  </p:childTnLst>
                                </p:cTn>
                              </p:par>
                              <p:par>
                                <p:cTn id="317" presetID="1" presetClass="entr" presetSubtype="0" fill="hold" grpId="0" nodeType="withEffect">
                                  <p:stCondLst>
                                    <p:cond delay="0"/>
                                  </p:stCondLst>
                                  <p:childTnLst>
                                    <p:set>
                                      <p:cBhvr>
                                        <p:cTn id="318" dur="1" fill="hold">
                                          <p:stCondLst>
                                            <p:cond delay="0"/>
                                          </p:stCondLst>
                                        </p:cTn>
                                        <p:tgtEl>
                                          <p:spTgt spid="152"/>
                                        </p:tgtEl>
                                        <p:attrNameLst>
                                          <p:attrName>style.visibility</p:attrName>
                                        </p:attrNameLst>
                                      </p:cBhvr>
                                      <p:to>
                                        <p:strVal val="visible"/>
                                      </p:to>
                                    </p:set>
                                  </p:childTnLst>
                                </p:cTn>
                              </p:par>
                              <p:par>
                                <p:cTn id="319" presetID="1" presetClass="entr" presetSubtype="0" fill="hold" grpId="0" nodeType="withEffect">
                                  <p:stCondLst>
                                    <p:cond delay="0"/>
                                  </p:stCondLst>
                                  <p:childTnLst>
                                    <p:set>
                                      <p:cBhvr>
                                        <p:cTn id="320" dur="1" fill="hold">
                                          <p:stCondLst>
                                            <p:cond delay="0"/>
                                          </p:stCondLst>
                                        </p:cTn>
                                        <p:tgtEl>
                                          <p:spTgt spid="153"/>
                                        </p:tgtEl>
                                        <p:attrNameLst>
                                          <p:attrName>style.visibility</p:attrName>
                                        </p:attrNameLst>
                                      </p:cBhvr>
                                      <p:to>
                                        <p:strVal val="visible"/>
                                      </p:to>
                                    </p:set>
                                  </p:childTnLst>
                                </p:cTn>
                              </p:par>
                              <p:par>
                                <p:cTn id="321" presetID="1" presetClass="entr" presetSubtype="0" fill="hold" grpId="0" nodeType="withEffect">
                                  <p:stCondLst>
                                    <p:cond delay="0"/>
                                  </p:stCondLst>
                                  <p:childTnLst>
                                    <p:set>
                                      <p:cBhvr>
                                        <p:cTn id="322" dur="1" fill="hold">
                                          <p:stCondLst>
                                            <p:cond delay="0"/>
                                          </p:stCondLst>
                                        </p:cTn>
                                        <p:tgtEl>
                                          <p:spTgt spid="154"/>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155"/>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156"/>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157"/>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158"/>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159"/>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160"/>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161"/>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162"/>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nodeType="clickEffect">
                                  <p:stCondLst>
                                    <p:cond delay="0"/>
                                  </p:stCondLst>
                                  <p:childTnLst>
                                    <p:set>
                                      <p:cBhvr>
                                        <p:cTn id="342" dur="1" fill="hold">
                                          <p:stCondLst>
                                            <p:cond delay="0"/>
                                          </p:stCondLst>
                                        </p:cTn>
                                        <p:tgtEl>
                                          <p:spTgt spid="163">
                                            <p:txEl>
                                              <p:pRg st="0" end="0"/>
                                            </p:txEl>
                                          </p:spTgt>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ntr" presetSubtype="0" fill="hold" nodeType="clickEffect">
                                  <p:stCondLst>
                                    <p:cond delay="0"/>
                                  </p:stCondLst>
                                  <p:childTnLst>
                                    <p:set>
                                      <p:cBhvr>
                                        <p:cTn id="346" dur="1" fill="hold">
                                          <p:stCondLst>
                                            <p:cond delay="0"/>
                                          </p:stCondLst>
                                        </p:cTn>
                                        <p:tgtEl>
                                          <p:spTgt spid="163">
                                            <p:txEl>
                                              <p:pRg st="2" end="2"/>
                                            </p:txEl>
                                          </p:spTgt>
                                        </p:tgtEl>
                                        <p:attrNameLst>
                                          <p:attrName>style.visibility</p:attrName>
                                        </p:attrNameLst>
                                      </p:cBhvr>
                                      <p:to>
                                        <p:strVal val="visible"/>
                                      </p:to>
                                    </p:set>
                                  </p:childTnLst>
                                </p:cTn>
                              </p:par>
                              <p:par>
                                <p:cTn id="347" presetID="1" presetClass="entr" presetSubtype="0" fill="hold" nodeType="withEffect">
                                  <p:stCondLst>
                                    <p:cond delay="0"/>
                                  </p:stCondLst>
                                  <p:childTnLst>
                                    <p:set>
                                      <p:cBhvr>
                                        <p:cTn id="348" dur="1" fill="hold">
                                          <p:stCondLst>
                                            <p:cond delay="0"/>
                                          </p:stCondLst>
                                        </p:cTn>
                                        <p:tgtEl>
                                          <p:spTgt spid="163">
                                            <p:txEl>
                                              <p:pRg st="3" end="3"/>
                                            </p:txEl>
                                          </p:spTgt>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presetID="1" presetClass="entr" presetSubtype="0" fill="hold" nodeType="clickEffect">
                                  <p:stCondLst>
                                    <p:cond delay="0"/>
                                  </p:stCondLst>
                                  <p:childTnLst>
                                    <p:set>
                                      <p:cBhvr>
                                        <p:cTn id="352" dur="1" fill="hold">
                                          <p:stCondLst>
                                            <p:cond delay="0"/>
                                          </p:stCondLst>
                                        </p:cTn>
                                        <p:tgtEl>
                                          <p:spTgt spid="163">
                                            <p:txEl>
                                              <p:pRg st="5" end="5"/>
                                            </p:txEl>
                                          </p:spTgt>
                                        </p:tgtEl>
                                        <p:attrNameLst>
                                          <p:attrName>style.visibility</p:attrName>
                                        </p:attrNameLst>
                                      </p:cBhvr>
                                      <p:to>
                                        <p:strVal val="visible"/>
                                      </p:to>
                                    </p:set>
                                  </p:childTnLst>
                                </p:cTn>
                              </p:par>
                              <p:par>
                                <p:cTn id="353" presetID="1" presetClass="entr" presetSubtype="0" fill="hold" nodeType="withEffect">
                                  <p:stCondLst>
                                    <p:cond delay="0"/>
                                  </p:stCondLst>
                                  <p:childTnLst>
                                    <p:set>
                                      <p:cBhvr>
                                        <p:cTn id="354" dur="1" fill="hold">
                                          <p:stCondLst>
                                            <p:cond delay="0"/>
                                          </p:stCondLst>
                                        </p:cTn>
                                        <p:tgtEl>
                                          <p:spTgt spid="163">
                                            <p:txEl>
                                              <p:pRg st="6" end="6"/>
                                            </p:txEl>
                                          </p:spTgt>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0"/>
                                          </p:stCondLst>
                                        </p:cTn>
                                        <p:tgtEl>
                                          <p:spTgt spid="163">
                                            <p:txEl>
                                              <p:pRg st="7" end="7"/>
                                            </p:txEl>
                                          </p:spTgt>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163">
                                            <p:txEl>
                                              <p:pRg st="8" end="8"/>
                                            </p:txEl>
                                          </p:spTgt>
                                        </p:tgtEl>
                                        <p:attrNameLst>
                                          <p:attrName>style.visibility</p:attrName>
                                        </p:attrNameLst>
                                      </p:cBhvr>
                                      <p:to>
                                        <p:strVal val="visible"/>
                                      </p:to>
                                    </p:set>
                                  </p:childTnLst>
                                </p:cTn>
                              </p:par>
                              <p:par>
                                <p:cTn id="359" presetID="1" presetClass="entr" presetSubtype="0" fill="hold" nodeType="withEffect">
                                  <p:stCondLst>
                                    <p:cond delay="0"/>
                                  </p:stCondLst>
                                  <p:childTnLst>
                                    <p:set>
                                      <p:cBhvr>
                                        <p:cTn id="360" dur="1" fill="hold">
                                          <p:stCondLst>
                                            <p:cond delay="0"/>
                                          </p:stCondLst>
                                        </p:cTn>
                                        <p:tgtEl>
                                          <p:spTgt spid="1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3" grpId="0" animBg="1"/>
      <p:bldP spid="14" grpId="0" animBg="1"/>
      <p:bldP spid="15" grpId="0" animBg="1"/>
      <p:bldP spid="16" grpId="0" animBg="1"/>
      <p:bldP spid="17" grpId="0" animBg="1"/>
      <p:bldP spid="18" grpId="0"/>
      <p:bldP spid="19" grpId="0"/>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91" grpId="0" animBg="1"/>
      <p:bldP spid="101" grpId="0" animBg="1"/>
      <p:bldP spid="111" grpId="0" animBg="1"/>
      <p:bldP spid="119"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4" grpId="0"/>
      <p:bldP spid="165" grpId="0"/>
      <p:bldP spid="166" grpId="0"/>
      <p:bldP spid="16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B6030-9B5F-27BE-9043-4D05A537E8DD}"/>
            </a:ext>
          </a:extLst>
        </p:cNvPr>
        <p:cNvGrpSpPr/>
        <p:nvPr/>
      </p:nvGrpSpPr>
      <p:grpSpPr>
        <a:xfrm>
          <a:off x="0" y="0"/>
          <a:ext cx="0" cy="0"/>
          <a:chOff x="0" y="0"/>
          <a:chExt cx="0" cy="0"/>
        </a:xfrm>
      </p:grpSpPr>
      <p:pic>
        <p:nvPicPr>
          <p:cNvPr id="3" name="Google Shape;3464;p312">
            <a:extLst>
              <a:ext uri="{FF2B5EF4-FFF2-40B4-BE49-F238E27FC236}">
                <a16:creationId xmlns:a16="http://schemas.microsoft.com/office/drawing/2014/main" id="{EADF1F50-C747-4DBA-570C-E0AFFFFECD33}"/>
              </a:ext>
            </a:extLst>
          </p:cNvPr>
          <p:cNvPicPr preferRelativeResize="0"/>
          <p:nvPr/>
        </p:nvPicPr>
        <p:blipFill rotWithShape="1">
          <a:blip r:embed="rId2">
            <a:alphaModFix/>
          </a:blip>
          <a:srcRect/>
          <a:stretch/>
        </p:blipFill>
        <p:spPr>
          <a:xfrm>
            <a:off x="4024050" y="1399475"/>
            <a:ext cx="5363045" cy="2218960"/>
          </a:xfrm>
          <a:prstGeom prst="rect">
            <a:avLst/>
          </a:prstGeom>
          <a:noFill/>
          <a:ln>
            <a:noFill/>
          </a:ln>
        </p:spPr>
      </p:pic>
      <p:pic>
        <p:nvPicPr>
          <p:cNvPr id="4" name="Google Shape;3465;p312">
            <a:extLst>
              <a:ext uri="{FF2B5EF4-FFF2-40B4-BE49-F238E27FC236}">
                <a16:creationId xmlns:a16="http://schemas.microsoft.com/office/drawing/2014/main" id="{773183A3-B979-52D9-5930-7F47FB695BEA}"/>
              </a:ext>
            </a:extLst>
          </p:cNvPr>
          <p:cNvPicPr preferRelativeResize="0"/>
          <p:nvPr/>
        </p:nvPicPr>
        <p:blipFill rotWithShape="1">
          <a:blip r:embed="rId3">
            <a:alphaModFix/>
          </a:blip>
          <a:srcRect/>
          <a:stretch/>
        </p:blipFill>
        <p:spPr>
          <a:xfrm>
            <a:off x="36914" y="3866046"/>
            <a:ext cx="2824426" cy="1506793"/>
          </a:xfrm>
          <a:prstGeom prst="rect">
            <a:avLst/>
          </a:prstGeom>
          <a:noFill/>
          <a:ln>
            <a:noFill/>
          </a:ln>
        </p:spPr>
      </p:pic>
      <p:pic>
        <p:nvPicPr>
          <p:cNvPr id="5" name="Google Shape;3466;p312">
            <a:extLst>
              <a:ext uri="{FF2B5EF4-FFF2-40B4-BE49-F238E27FC236}">
                <a16:creationId xmlns:a16="http://schemas.microsoft.com/office/drawing/2014/main" id="{45AC92BE-6185-2501-DF20-C198C88BCB5A}"/>
              </a:ext>
            </a:extLst>
          </p:cNvPr>
          <p:cNvPicPr preferRelativeResize="0"/>
          <p:nvPr/>
        </p:nvPicPr>
        <p:blipFill rotWithShape="1">
          <a:blip r:embed="rId4">
            <a:alphaModFix/>
          </a:blip>
          <a:srcRect/>
          <a:stretch/>
        </p:blipFill>
        <p:spPr>
          <a:xfrm>
            <a:off x="1392643" y="4561443"/>
            <a:ext cx="2824426" cy="1503144"/>
          </a:xfrm>
          <a:prstGeom prst="rect">
            <a:avLst/>
          </a:prstGeom>
          <a:noFill/>
          <a:ln>
            <a:noFill/>
          </a:ln>
        </p:spPr>
      </p:pic>
      <p:pic>
        <p:nvPicPr>
          <p:cNvPr id="6" name="Google Shape;3467;p312">
            <a:extLst>
              <a:ext uri="{FF2B5EF4-FFF2-40B4-BE49-F238E27FC236}">
                <a16:creationId xmlns:a16="http://schemas.microsoft.com/office/drawing/2014/main" id="{611752CF-288C-19CF-20B2-CC169CF31C7B}"/>
              </a:ext>
            </a:extLst>
          </p:cNvPr>
          <p:cNvPicPr preferRelativeResize="0"/>
          <p:nvPr/>
        </p:nvPicPr>
        <p:blipFill rotWithShape="1">
          <a:blip r:embed="rId5">
            <a:alphaModFix/>
          </a:blip>
          <a:srcRect/>
          <a:stretch/>
        </p:blipFill>
        <p:spPr>
          <a:xfrm>
            <a:off x="3044154" y="4962430"/>
            <a:ext cx="2824426" cy="1499497"/>
          </a:xfrm>
          <a:prstGeom prst="rect">
            <a:avLst/>
          </a:prstGeom>
          <a:noFill/>
          <a:ln>
            <a:noFill/>
          </a:ln>
        </p:spPr>
      </p:pic>
      <p:pic>
        <p:nvPicPr>
          <p:cNvPr id="7" name="Google Shape;3468;p312">
            <a:extLst>
              <a:ext uri="{FF2B5EF4-FFF2-40B4-BE49-F238E27FC236}">
                <a16:creationId xmlns:a16="http://schemas.microsoft.com/office/drawing/2014/main" id="{2FC9B02E-5E11-2512-5003-8818B28D3B93}"/>
              </a:ext>
            </a:extLst>
          </p:cNvPr>
          <p:cNvPicPr preferRelativeResize="0"/>
          <p:nvPr/>
        </p:nvPicPr>
        <p:blipFill rotWithShape="1">
          <a:blip r:embed="rId6">
            <a:alphaModFix/>
          </a:blip>
          <a:srcRect/>
          <a:stretch/>
        </p:blipFill>
        <p:spPr>
          <a:xfrm>
            <a:off x="4547925" y="5351206"/>
            <a:ext cx="2824426" cy="1506793"/>
          </a:xfrm>
          <a:prstGeom prst="rect">
            <a:avLst/>
          </a:prstGeom>
          <a:noFill/>
          <a:ln>
            <a:noFill/>
          </a:ln>
        </p:spPr>
      </p:pic>
      <p:pic>
        <p:nvPicPr>
          <p:cNvPr id="8" name="Google Shape;3469;p312">
            <a:extLst>
              <a:ext uri="{FF2B5EF4-FFF2-40B4-BE49-F238E27FC236}">
                <a16:creationId xmlns:a16="http://schemas.microsoft.com/office/drawing/2014/main" id="{F52C622D-B5B5-7C17-2822-CE19C227AB33}"/>
              </a:ext>
            </a:extLst>
          </p:cNvPr>
          <p:cNvPicPr preferRelativeResize="0"/>
          <p:nvPr/>
        </p:nvPicPr>
        <p:blipFill rotWithShape="1">
          <a:blip r:embed="rId7">
            <a:alphaModFix/>
          </a:blip>
          <a:srcRect/>
          <a:stretch/>
        </p:blipFill>
        <p:spPr>
          <a:xfrm>
            <a:off x="1920978" y="1803954"/>
            <a:ext cx="1583027" cy="1188000"/>
          </a:xfrm>
          <a:prstGeom prst="rect">
            <a:avLst/>
          </a:prstGeom>
          <a:noFill/>
          <a:ln>
            <a:noFill/>
          </a:ln>
        </p:spPr>
      </p:pic>
      <p:pic>
        <p:nvPicPr>
          <p:cNvPr id="9" name="Google Shape;3474;p312">
            <a:extLst>
              <a:ext uri="{FF2B5EF4-FFF2-40B4-BE49-F238E27FC236}">
                <a16:creationId xmlns:a16="http://schemas.microsoft.com/office/drawing/2014/main" id="{11A4D110-5C2B-20F1-A240-B4FBAF4EE51E}"/>
              </a:ext>
            </a:extLst>
          </p:cNvPr>
          <p:cNvPicPr preferRelativeResize="0"/>
          <p:nvPr/>
        </p:nvPicPr>
        <p:blipFill rotWithShape="1">
          <a:blip r:embed="rId8">
            <a:alphaModFix/>
          </a:blip>
          <a:srcRect/>
          <a:stretch/>
        </p:blipFill>
        <p:spPr>
          <a:xfrm>
            <a:off x="7523164" y="3673745"/>
            <a:ext cx="4334401" cy="697273"/>
          </a:xfrm>
          <a:prstGeom prst="rect">
            <a:avLst/>
          </a:prstGeom>
          <a:noFill/>
          <a:ln>
            <a:noFill/>
          </a:ln>
        </p:spPr>
      </p:pic>
      <p:pic>
        <p:nvPicPr>
          <p:cNvPr id="10" name="Google Shape;3475;p312">
            <a:extLst>
              <a:ext uri="{FF2B5EF4-FFF2-40B4-BE49-F238E27FC236}">
                <a16:creationId xmlns:a16="http://schemas.microsoft.com/office/drawing/2014/main" id="{11F51D82-76C4-B2BE-7927-FB57183AE57E}"/>
              </a:ext>
            </a:extLst>
          </p:cNvPr>
          <p:cNvPicPr preferRelativeResize="0"/>
          <p:nvPr/>
        </p:nvPicPr>
        <p:blipFill rotWithShape="1">
          <a:blip r:embed="rId9">
            <a:alphaModFix/>
          </a:blip>
          <a:srcRect/>
          <a:stretch/>
        </p:blipFill>
        <p:spPr>
          <a:xfrm>
            <a:off x="7523164" y="4364398"/>
            <a:ext cx="4334401" cy="829060"/>
          </a:xfrm>
          <a:prstGeom prst="rect">
            <a:avLst/>
          </a:prstGeom>
          <a:noFill/>
          <a:ln>
            <a:noFill/>
          </a:ln>
        </p:spPr>
      </p:pic>
      <p:pic>
        <p:nvPicPr>
          <p:cNvPr id="11" name="Google Shape;3476;p312">
            <a:extLst>
              <a:ext uri="{FF2B5EF4-FFF2-40B4-BE49-F238E27FC236}">
                <a16:creationId xmlns:a16="http://schemas.microsoft.com/office/drawing/2014/main" id="{1761A66B-0AA1-3EF4-F07A-1B234BB2F564}"/>
              </a:ext>
            </a:extLst>
          </p:cNvPr>
          <p:cNvPicPr preferRelativeResize="0"/>
          <p:nvPr/>
        </p:nvPicPr>
        <p:blipFill rotWithShape="1">
          <a:blip r:embed="rId10">
            <a:alphaModFix/>
          </a:blip>
          <a:srcRect/>
          <a:stretch/>
        </p:blipFill>
        <p:spPr>
          <a:xfrm>
            <a:off x="7523164" y="5186838"/>
            <a:ext cx="4334401" cy="829059"/>
          </a:xfrm>
          <a:prstGeom prst="rect">
            <a:avLst/>
          </a:prstGeom>
          <a:noFill/>
          <a:ln>
            <a:noFill/>
          </a:ln>
        </p:spPr>
      </p:pic>
      <p:pic>
        <p:nvPicPr>
          <p:cNvPr id="12" name="Google Shape;3477;p312">
            <a:extLst>
              <a:ext uri="{FF2B5EF4-FFF2-40B4-BE49-F238E27FC236}">
                <a16:creationId xmlns:a16="http://schemas.microsoft.com/office/drawing/2014/main" id="{47BCBDD6-BF1D-8D11-5EDD-C0CB50463403}"/>
              </a:ext>
            </a:extLst>
          </p:cNvPr>
          <p:cNvPicPr preferRelativeResize="0"/>
          <p:nvPr/>
        </p:nvPicPr>
        <p:blipFill rotWithShape="1">
          <a:blip r:embed="rId11">
            <a:alphaModFix/>
          </a:blip>
          <a:srcRect/>
          <a:stretch/>
        </p:blipFill>
        <p:spPr>
          <a:xfrm>
            <a:off x="7523164" y="5990636"/>
            <a:ext cx="4334401" cy="678201"/>
          </a:xfrm>
          <a:prstGeom prst="rect">
            <a:avLst/>
          </a:prstGeom>
          <a:noFill/>
          <a:ln>
            <a:noFill/>
          </a:ln>
        </p:spPr>
      </p:pic>
      <p:sp>
        <p:nvSpPr>
          <p:cNvPr id="15" name="Google Shape;3011;p309">
            <a:extLst>
              <a:ext uri="{FF2B5EF4-FFF2-40B4-BE49-F238E27FC236}">
                <a16:creationId xmlns:a16="http://schemas.microsoft.com/office/drawing/2014/main" id="{700081DB-33B5-78BE-9FF9-F676C2CC0859}"/>
              </a:ext>
            </a:extLst>
          </p:cNvPr>
          <p:cNvSpPr txBox="1">
            <a:spLocks noGrp="1"/>
          </p:cNvSpPr>
          <p:nvPr>
            <p:ph type="title"/>
          </p:nvPr>
        </p:nvSpPr>
        <p:spPr>
          <a:xfrm>
            <a:off x="553719" y="430490"/>
            <a:ext cx="11084559" cy="666847"/>
          </a:xfrm>
          <a:prstGeom prst="rect">
            <a:avLst/>
          </a:prstGeom>
          <a:noFill/>
          <a:ln>
            <a:noFill/>
          </a:ln>
        </p:spPr>
        <p:txBody>
          <a:bodyPr spcFirstLastPara="1" wrap="square" lIns="101575" tIns="50775" rIns="101575" bIns="50775" anchor="b" anchorCtr="0">
            <a:noAutofit/>
          </a:bodyPr>
          <a:lstStyle/>
          <a:p>
            <a:pPr marL="0" lvl="0" indent="0" algn="ctr" rtl="0">
              <a:lnSpc>
                <a:spcPct val="90000"/>
              </a:lnSpc>
              <a:spcBef>
                <a:spcPts val="0"/>
              </a:spcBef>
              <a:spcAft>
                <a:spcPts val="0"/>
              </a:spcAft>
              <a:buSzPts val="1000"/>
              <a:buNone/>
            </a:pPr>
            <a:r>
              <a:rPr lang="en-US" sz="3600" dirty="0">
                <a:latin typeface="Tw Cen MT" panose="020B0602020104020603" pitchFamily="34" charset="0"/>
              </a:rPr>
              <a:t>Convolutional Neural Network - Alex Net</a:t>
            </a:r>
            <a:endParaRPr sz="3600" dirty="0">
              <a:latin typeface="Tw Cen MT" panose="020B0602020104020603" pitchFamily="34" charset="0"/>
            </a:endParaRPr>
          </a:p>
        </p:txBody>
      </p:sp>
    </p:spTree>
    <p:extLst>
      <p:ext uri="{BB962C8B-B14F-4D97-AF65-F5344CB8AC3E}">
        <p14:creationId xmlns:p14="http://schemas.microsoft.com/office/powerpoint/2010/main" val="327710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E10E7-DC4D-8899-E12F-5C72D733C19E}"/>
            </a:ext>
          </a:extLst>
        </p:cNvPr>
        <p:cNvGrpSpPr/>
        <p:nvPr/>
      </p:nvGrpSpPr>
      <p:grpSpPr>
        <a:xfrm>
          <a:off x="0" y="0"/>
          <a:ext cx="0" cy="0"/>
          <a:chOff x="0" y="0"/>
          <a:chExt cx="0" cy="0"/>
        </a:xfrm>
      </p:grpSpPr>
      <p:sp>
        <p:nvSpPr>
          <p:cNvPr id="2" name="Textfeld 5">
            <a:extLst>
              <a:ext uri="{FF2B5EF4-FFF2-40B4-BE49-F238E27FC236}">
                <a16:creationId xmlns:a16="http://schemas.microsoft.com/office/drawing/2014/main" id="{03E24888-41B7-E454-1723-2ADCC5BD62D8}"/>
              </a:ext>
            </a:extLst>
          </p:cNvPr>
          <p:cNvSpPr txBox="1"/>
          <p:nvPr/>
        </p:nvSpPr>
        <p:spPr>
          <a:xfrm>
            <a:off x="1095983" y="80358"/>
            <a:ext cx="10000033" cy="4585871"/>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4400" b="0" i="0" u="none" strike="noStrike" kern="1200" cap="none" spc="0" baseline="0" dirty="0">
                <a:solidFill>
                  <a:srgbClr val="000000"/>
                </a:solidFill>
                <a:uFillTx/>
                <a:latin typeface="Tw Cen MT" panose="020B0602020104020603" pitchFamily="34" charset="0"/>
                <a:ea typeface="Roboto" pitchFamily="2"/>
                <a:cs typeface="Arial" panose="020B0604020202020204" pitchFamily="34" charset="0"/>
              </a:rPr>
              <a:t> </a:t>
            </a:r>
          </a:p>
          <a:p>
            <a:pPr marL="342900" marR="0" lvl="0" indent="-34290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de-DE" sz="4800" dirty="0">
              <a:solidFill>
                <a:srgbClr val="000000"/>
              </a:solidFill>
              <a:latin typeface="Tw Cen MT" panose="020B0602020104020603" pitchFamily="34" charset="0"/>
              <a:ea typeface="Roboto" pitchFamily="2"/>
              <a:cs typeface="Arial" panose="020B0604020202020204" pitchFamily="34" charset="0"/>
            </a:endParaRPr>
          </a:p>
          <a:p>
            <a:pPr marR="0" lvl="0"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dirty="0" err="1">
                <a:solidFill>
                  <a:srgbClr val="000000"/>
                </a:solidFill>
                <a:latin typeface="Tw Cen MT" panose="020B0602020104020603" pitchFamily="34" charset="0"/>
                <a:ea typeface="Roboto" pitchFamily="2"/>
                <a:cs typeface="Arial" panose="020B0604020202020204" pitchFamily="34" charset="0"/>
              </a:rPr>
              <a:t>Answer</a:t>
            </a:r>
            <a:r>
              <a:rPr lang="de-DE" sz="3600" dirty="0">
                <a:solidFill>
                  <a:srgbClr val="000000"/>
                </a:solidFill>
                <a:latin typeface="Tw Cen MT" panose="020B0602020104020603" pitchFamily="34" charset="0"/>
                <a:ea typeface="Roboto" pitchFamily="2"/>
                <a:cs typeface="Arial" panose="020B0604020202020204" pitchFamily="34" charset="0"/>
              </a:rPr>
              <a:t>:</a:t>
            </a:r>
            <a:r>
              <a:rPr lang="de-DE" sz="4400" dirty="0">
                <a:solidFill>
                  <a:srgbClr val="000000"/>
                </a:solidFill>
                <a:latin typeface="Tw Cen MT" panose="020B0602020104020603" pitchFamily="34" charset="0"/>
                <a:ea typeface="Roboto" pitchFamily="2"/>
                <a:cs typeface="Arial" panose="020B0604020202020204" pitchFamily="34" charset="0"/>
              </a:rPr>
              <a:t> </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de-DE" sz="4400" dirty="0">
              <a:solidFill>
                <a:srgbClr val="000000"/>
              </a:solidFill>
              <a:latin typeface="Tw Cen MT" panose="020B0602020104020603" pitchFamily="34" charset="0"/>
              <a:ea typeface="Roboto" pitchFamily="2"/>
              <a:cs typeface="Arial" panose="020B0604020202020204" pitchFamily="34" charset="0"/>
            </a:endParaRP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2800" b="1" dirty="0" err="1">
                <a:solidFill>
                  <a:srgbClr val="000000"/>
                </a:solidFill>
                <a:latin typeface="Tw Cen MT" panose="020B0602020104020603" pitchFamily="34" charset="0"/>
                <a:ea typeface="Roboto" pitchFamily="2"/>
                <a:cs typeface="Arial" panose="020B0604020202020204" pitchFamily="34" charset="0"/>
              </a:rPr>
              <a:t>Machine</a:t>
            </a:r>
            <a:r>
              <a:rPr lang="de-DE" sz="2800" b="1" dirty="0">
                <a:solidFill>
                  <a:srgbClr val="000000"/>
                </a:solidFill>
                <a:latin typeface="Tw Cen MT" panose="020B0602020104020603" pitchFamily="34" charset="0"/>
                <a:ea typeface="Roboto" pitchFamily="2"/>
                <a:cs typeface="Arial" panose="020B0604020202020204" pitchFamily="34" charset="0"/>
              </a:rPr>
              <a:t> </a:t>
            </a:r>
            <a:r>
              <a:rPr lang="de-DE" sz="2800" b="1" dirty="0" err="1">
                <a:solidFill>
                  <a:srgbClr val="000000"/>
                </a:solidFill>
                <a:latin typeface="Tw Cen MT" panose="020B0602020104020603" pitchFamily="34" charset="0"/>
                <a:ea typeface="Roboto" pitchFamily="2"/>
                <a:cs typeface="Arial" panose="020B0604020202020204" pitchFamily="34" charset="0"/>
              </a:rPr>
              <a:t>learning</a:t>
            </a:r>
            <a:r>
              <a:rPr lang="de-DE" sz="2800" b="1" dirty="0">
                <a:solidFill>
                  <a:srgbClr val="000000"/>
                </a:solidFill>
                <a:latin typeface="Tw Cen MT" panose="020B0602020104020603" pitchFamily="34" charset="0"/>
                <a:ea typeface="Roboto" pitchFamily="2"/>
                <a:cs typeface="Arial" panose="020B0604020202020204" pitchFamily="34" charset="0"/>
              </a:rPr>
              <a:t> </a:t>
            </a:r>
            <a:r>
              <a:rPr lang="de-DE" sz="2800" dirty="0" err="1">
                <a:solidFill>
                  <a:srgbClr val="000000"/>
                </a:solidFill>
                <a:latin typeface="Tw Cen MT" panose="020B0602020104020603" pitchFamily="34" charset="0"/>
                <a:ea typeface="Roboto" pitchFamily="2"/>
                <a:cs typeface="Arial" panose="020B0604020202020204" pitchFamily="34" charset="0"/>
              </a:rPr>
              <a:t>is</a:t>
            </a:r>
            <a:r>
              <a:rPr lang="de-DE" sz="2800" dirty="0">
                <a:solidFill>
                  <a:srgbClr val="000000"/>
                </a:solidFill>
                <a:latin typeface="Tw Cen MT" panose="020B0602020104020603" pitchFamily="34" charset="0"/>
                <a:ea typeface="Roboto" pitchFamily="2"/>
                <a:cs typeface="Arial" panose="020B0604020202020204" pitchFamily="34" charset="0"/>
              </a:rPr>
              <a:t> a </a:t>
            </a:r>
            <a:r>
              <a:rPr lang="de-DE" sz="2800" dirty="0" err="1">
                <a:solidFill>
                  <a:srgbClr val="000000"/>
                </a:solidFill>
                <a:latin typeface="Tw Cen MT" panose="020B0602020104020603" pitchFamily="34" charset="0"/>
                <a:ea typeface="Roboto" pitchFamily="2"/>
                <a:cs typeface="Arial" panose="020B0604020202020204" pitchFamily="34" charset="0"/>
              </a:rPr>
              <a:t>subdomain</a:t>
            </a:r>
            <a:r>
              <a:rPr lang="de-DE" sz="2800" dirty="0">
                <a:solidFill>
                  <a:srgbClr val="000000"/>
                </a:solidFill>
                <a:latin typeface="Tw Cen MT" panose="020B0602020104020603" pitchFamily="34" charset="0"/>
                <a:ea typeface="Roboto" pitchFamily="2"/>
                <a:cs typeface="Arial" panose="020B0604020202020204" pitchFamily="34" charset="0"/>
              </a:rPr>
              <a:t> </a:t>
            </a:r>
            <a:r>
              <a:rPr lang="de-DE" sz="2800" dirty="0" err="1">
                <a:solidFill>
                  <a:srgbClr val="000000"/>
                </a:solidFill>
                <a:latin typeface="Tw Cen MT" panose="020B0602020104020603" pitchFamily="34" charset="0"/>
                <a:ea typeface="Roboto" pitchFamily="2"/>
                <a:cs typeface="Arial" panose="020B0604020202020204" pitchFamily="34" charset="0"/>
              </a:rPr>
              <a:t>of</a:t>
            </a:r>
            <a:r>
              <a:rPr lang="de-DE" sz="2800" dirty="0">
                <a:solidFill>
                  <a:srgbClr val="000000"/>
                </a:solidFill>
                <a:latin typeface="Tw Cen MT" panose="020B0602020104020603" pitchFamily="34" charset="0"/>
                <a:ea typeface="Roboto" pitchFamily="2"/>
                <a:cs typeface="Arial" panose="020B0604020202020204" pitchFamily="34" charset="0"/>
              </a:rPr>
              <a:t> </a:t>
            </a:r>
            <a:r>
              <a:rPr lang="de-DE" sz="2800" b="1" dirty="0" err="1">
                <a:solidFill>
                  <a:srgbClr val="000000"/>
                </a:solidFill>
                <a:latin typeface="Tw Cen MT" panose="020B0602020104020603" pitchFamily="34" charset="0"/>
                <a:ea typeface="Roboto" pitchFamily="2"/>
                <a:cs typeface="Arial" panose="020B0604020202020204" pitchFamily="34" charset="0"/>
              </a:rPr>
              <a:t>artificial</a:t>
            </a:r>
            <a:r>
              <a:rPr lang="de-DE" sz="2800" b="1" dirty="0">
                <a:solidFill>
                  <a:srgbClr val="000000"/>
                </a:solidFill>
                <a:latin typeface="Tw Cen MT" panose="020B0602020104020603" pitchFamily="34" charset="0"/>
                <a:ea typeface="Roboto" pitchFamily="2"/>
                <a:cs typeface="Arial" panose="020B0604020202020204" pitchFamily="34" charset="0"/>
              </a:rPr>
              <a:t> </a:t>
            </a:r>
            <a:r>
              <a:rPr lang="de-DE" sz="2800" b="1" dirty="0" err="1">
                <a:solidFill>
                  <a:srgbClr val="000000"/>
                </a:solidFill>
                <a:latin typeface="Tw Cen MT" panose="020B0602020104020603" pitchFamily="34" charset="0"/>
                <a:ea typeface="Roboto" pitchFamily="2"/>
                <a:cs typeface="Arial" panose="020B0604020202020204" pitchFamily="34" charset="0"/>
              </a:rPr>
              <a:t>intelligence</a:t>
            </a:r>
            <a:r>
              <a:rPr lang="de-DE" sz="2800" b="1" dirty="0">
                <a:solidFill>
                  <a:srgbClr val="000000"/>
                </a:solidFill>
                <a:latin typeface="Tw Cen MT" panose="020B0602020104020603" pitchFamily="34" charset="0"/>
                <a:ea typeface="Roboto" pitchFamily="2"/>
                <a:cs typeface="Arial" panose="020B0604020202020204" pitchFamily="34" charset="0"/>
              </a:rPr>
              <a:t>, </a:t>
            </a:r>
            <a:r>
              <a:rPr lang="de-DE" sz="2800" dirty="0" err="1">
                <a:solidFill>
                  <a:srgbClr val="000000"/>
                </a:solidFill>
                <a:latin typeface="Tw Cen MT" panose="020B0602020104020603" pitchFamily="34" charset="0"/>
                <a:ea typeface="Roboto" pitchFamily="2"/>
                <a:cs typeface="Arial" panose="020B0604020202020204" pitchFamily="34" charset="0"/>
              </a:rPr>
              <a:t>focused</a:t>
            </a:r>
            <a:r>
              <a:rPr lang="de-DE" sz="2800" dirty="0">
                <a:solidFill>
                  <a:srgbClr val="000000"/>
                </a:solidFill>
                <a:latin typeface="Tw Cen MT" panose="020B0602020104020603" pitchFamily="34" charset="0"/>
                <a:ea typeface="Roboto" pitchFamily="2"/>
                <a:cs typeface="Arial" panose="020B0604020202020204" pitchFamily="34" charset="0"/>
              </a:rPr>
              <a:t> on </a:t>
            </a:r>
            <a:r>
              <a:rPr lang="de-DE" sz="2800" dirty="0" err="1">
                <a:solidFill>
                  <a:srgbClr val="000000"/>
                </a:solidFill>
                <a:latin typeface="Tw Cen MT" panose="020B0602020104020603" pitchFamily="34" charset="0"/>
                <a:ea typeface="Roboto" pitchFamily="2"/>
                <a:cs typeface="Arial" panose="020B0604020202020204" pitchFamily="34" charset="0"/>
              </a:rPr>
              <a:t>finding</a:t>
            </a:r>
            <a:r>
              <a:rPr lang="de-DE" sz="2800" dirty="0">
                <a:solidFill>
                  <a:srgbClr val="000000"/>
                </a:solidFill>
                <a:latin typeface="Tw Cen MT" panose="020B0602020104020603" pitchFamily="34" charset="0"/>
                <a:ea typeface="Roboto" pitchFamily="2"/>
                <a:cs typeface="Arial" panose="020B0604020202020204" pitchFamily="34" charset="0"/>
              </a:rPr>
              <a:t> </a:t>
            </a:r>
            <a:r>
              <a:rPr lang="de-DE" sz="2800" dirty="0" err="1">
                <a:solidFill>
                  <a:srgbClr val="000000"/>
                </a:solidFill>
                <a:latin typeface="Tw Cen MT" panose="020B0602020104020603" pitchFamily="34" charset="0"/>
                <a:ea typeface="Roboto" pitchFamily="2"/>
                <a:cs typeface="Arial" panose="020B0604020202020204" pitchFamily="34" charset="0"/>
              </a:rPr>
              <a:t>suitable</a:t>
            </a:r>
            <a:r>
              <a:rPr lang="de-DE" sz="2800" dirty="0">
                <a:solidFill>
                  <a:srgbClr val="000000"/>
                </a:solidFill>
                <a:latin typeface="Tw Cen MT" panose="020B0602020104020603" pitchFamily="34" charset="0"/>
                <a:ea typeface="Roboto" pitchFamily="2"/>
                <a:cs typeface="Arial" panose="020B0604020202020204" pitchFamily="34" charset="0"/>
              </a:rPr>
              <a:t> </a:t>
            </a:r>
            <a:r>
              <a:rPr lang="de-DE" sz="2800" dirty="0" err="1">
                <a:solidFill>
                  <a:srgbClr val="000000"/>
                </a:solidFill>
                <a:latin typeface="Tw Cen MT" panose="020B0602020104020603" pitchFamily="34" charset="0"/>
                <a:ea typeface="Roboto" pitchFamily="2"/>
                <a:cs typeface="Arial" panose="020B0604020202020204" pitchFamily="34" charset="0"/>
              </a:rPr>
              <a:t>algorithms</a:t>
            </a:r>
            <a:r>
              <a:rPr lang="de-DE" sz="2800" dirty="0">
                <a:solidFill>
                  <a:srgbClr val="000000"/>
                </a:solidFill>
                <a:latin typeface="Tw Cen MT" panose="020B0602020104020603" pitchFamily="34" charset="0"/>
                <a:ea typeface="Roboto" pitchFamily="2"/>
                <a:cs typeface="Arial" panose="020B0604020202020204" pitchFamily="34" charset="0"/>
              </a:rPr>
              <a:t> </a:t>
            </a:r>
            <a:r>
              <a:rPr lang="en-US" sz="2800" dirty="0">
                <a:latin typeface="Tw Cen MT" panose="020B0602020104020603" pitchFamily="34" charset="0"/>
                <a:cs typeface="Arial" panose="020B0604020202020204" pitchFamily="34" charset="0"/>
              </a:rPr>
              <a:t>that enable models to learn from data and make more accurate predictions or decisions over time without human intervention.</a:t>
            </a:r>
          </a:p>
        </p:txBody>
      </p:sp>
      <p:sp>
        <p:nvSpPr>
          <p:cNvPr id="3" name="Textfeld 5">
            <a:extLst>
              <a:ext uri="{FF2B5EF4-FFF2-40B4-BE49-F238E27FC236}">
                <a16:creationId xmlns:a16="http://schemas.microsoft.com/office/drawing/2014/main" id="{3D433110-C933-4D84-CA93-CC15CA87EF6E}"/>
              </a:ext>
            </a:extLst>
          </p:cNvPr>
          <p:cNvSpPr txBox="1"/>
          <p:nvPr/>
        </p:nvSpPr>
        <p:spPr>
          <a:xfrm>
            <a:off x="1095983" y="80358"/>
            <a:ext cx="8252297" cy="646331"/>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de-DE" sz="3600" cap="all" dirty="0">
                <a:solidFill>
                  <a:srgbClr val="000000"/>
                </a:solidFill>
                <a:latin typeface="Tw Cen MT" panose="020B0602020104020603" pitchFamily="34" charset="0"/>
                <a:ea typeface="Roboto" pitchFamily="2"/>
                <a:cs typeface="Arial" panose="020B0604020202020204" pitchFamily="34" charset="0"/>
              </a:rPr>
              <a:t>What</a:t>
            </a: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 </a:t>
            </a:r>
            <a:r>
              <a:rPr lang="de-DE" sz="3600" b="0" i="0" u="none" strike="noStrike" kern="1200" cap="all" spc="0" dirty="0" err="1">
                <a:solidFill>
                  <a:srgbClr val="000000"/>
                </a:solidFill>
                <a:uFillTx/>
                <a:latin typeface="Tw Cen MT" panose="020B0602020104020603" pitchFamily="34" charset="0"/>
                <a:ea typeface="Roboto" pitchFamily="2"/>
                <a:cs typeface="Arial" panose="020B0604020202020204" pitchFamily="34" charset="0"/>
              </a:rPr>
              <a:t>is</a:t>
            </a: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 </a:t>
            </a:r>
            <a:r>
              <a:rPr lang="de-DE" sz="3600" b="0" i="0" u="none" strike="noStrike" kern="1200" cap="all" spc="0" dirty="0" err="1">
                <a:solidFill>
                  <a:srgbClr val="000000"/>
                </a:solidFill>
                <a:uFillTx/>
                <a:latin typeface="Tw Cen MT" panose="020B0602020104020603" pitchFamily="34" charset="0"/>
                <a:ea typeface="Roboto" pitchFamily="2"/>
                <a:cs typeface="Arial" panose="020B0604020202020204" pitchFamily="34" charset="0"/>
              </a:rPr>
              <a:t>Machine</a:t>
            </a:r>
            <a:r>
              <a:rPr lang="de-DE" sz="3600" b="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rPr>
              <a:t> Learning ? </a:t>
            </a:r>
            <a:endParaRPr lang="de-DE" sz="3600" i="0" u="none" strike="noStrike" kern="1200" cap="all" spc="0" dirty="0">
              <a:solidFill>
                <a:srgbClr val="000000"/>
              </a:solidFill>
              <a:uFillTx/>
              <a:latin typeface="Tw Cen MT" panose="020B0602020104020603" pitchFamily="34" charset="0"/>
              <a:ea typeface="Roboto" pitchFamily="2"/>
              <a:cs typeface="Arial" panose="020B0604020202020204" pitchFamily="34" charset="0"/>
            </a:endParaRPr>
          </a:p>
        </p:txBody>
      </p:sp>
    </p:spTree>
    <p:extLst>
      <p:ext uri="{BB962C8B-B14F-4D97-AF65-F5344CB8AC3E}">
        <p14:creationId xmlns:p14="http://schemas.microsoft.com/office/powerpoint/2010/main" val="416970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D42DF-B937-0339-4333-D8951583D67B}"/>
            </a:ext>
          </a:extLst>
        </p:cNvPr>
        <p:cNvGrpSpPr/>
        <p:nvPr/>
      </p:nvGrpSpPr>
      <p:grpSpPr>
        <a:xfrm>
          <a:off x="0" y="0"/>
          <a:ext cx="0" cy="0"/>
          <a:chOff x="0" y="0"/>
          <a:chExt cx="0" cy="0"/>
        </a:xfrm>
      </p:grpSpPr>
      <p:sp>
        <p:nvSpPr>
          <p:cNvPr id="506" name="Google Shape;506;p69"/>
          <p:cNvSpPr txBox="1"/>
          <p:nvPr/>
        </p:nvSpPr>
        <p:spPr>
          <a:xfrm>
            <a:off x="1871416" y="1416970"/>
            <a:ext cx="8449168" cy="2642411"/>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5400" b="0" i="0" u="none" strike="noStrike" kern="0" cap="none" spc="0" normalizeH="0" baseline="0" noProof="0" dirty="0">
              <a:ln>
                <a:noFill/>
              </a:ln>
              <a:effectLst/>
              <a:uLnTx/>
              <a:uFillTx/>
              <a:latin typeface="Avenir"/>
              <a:ea typeface="Avenir"/>
              <a:cs typeface="Avenir"/>
              <a:sym typeface="Avenir"/>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3600" b="0" i="0" u="none" strike="noStrike" kern="0" cap="none" spc="0" normalizeH="0" baseline="0" noProof="0" dirty="0">
                <a:ln>
                  <a:noFill/>
                </a:ln>
                <a:effectLst/>
                <a:uLnTx/>
                <a:uFillTx/>
                <a:latin typeface="Tw Cen MT" panose="020B0602020104020603" pitchFamily="34" charset="0"/>
                <a:ea typeface="Avenir"/>
                <a:cs typeface="Avenir"/>
                <a:sym typeface="Avenir"/>
              </a:rPr>
              <a:t>The </a:t>
            </a:r>
            <a:r>
              <a:rPr kumimoji="0" lang="de-DE" sz="3600" b="0" i="0" u="none" strike="noStrike" kern="0" cap="none" spc="0" normalizeH="0" baseline="0" noProof="0" dirty="0" err="1">
                <a:ln>
                  <a:noFill/>
                </a:ln>
                <a:effectLst/>
                <a:uLnTx/>
                <a:uFillTx/>
                <a:latin typeface="Tw Cen MT" panose="020B0602020104020603" pitchFamily="34" charset="0"/>
                <a:ea typeface="Avenir"/>
                <a:cs typeface="Avenir"/>
                <a:sym typeface="Avenir"/>
              </a:rPr>
              <a:t>History</a:t>
            </a:r>
            <a:r>
              <a:rPr kumimoji="0" lang="de-DE" sz="3600" b="0" i="0" u="none" strike="noStrike" kern="0" cap="none" spc="0" normalizeH="0" baseline="0" noProof="0" dirty="0">
                <a:ln>
                  <a:noFill/>
                </a:ln>
                <a:effectLst/>
                <a:uLnTx/>
                <a:uFillTx/>
                <a:latin typeface="Tw Cen MT" panose="020B0602020104020603" pitchFamily="34" charset="0"/>
                <a:ea typeface="Avenir"/>
                <a:cs typeface="Avenir"/>
                <a:sym typeface="Avenir"/>
              </a:rPr>
              <a:t> </a:t>
            </a:r>
            <a:r>
              <a:rPr kumimoji="0" lang="de-DE" sz="3600" b="0" i="0" u="none" strike="noStrike" kern="0" cap="none" spc="0" normalizeH="0" baseline="0" noProof="0" dirty="0" err="1">
                <a:ln>
                  <a:noFill/>
                </a:ln>
                <a:effectLst/>
                <a:uLnTx/>
                <a:uFillTx/>
                <a:latin typeface="Tw Cen MT" panose="020B0602020104020603" pitchFamily="34" charset="0"/>
                <a:ea typeface="Avenir"/>
                <a:cs typeface="Avenir"/>
                <a:sym typeface="Avenir"/>
              </a:rPr>
              <a:t>of</a:t>
            </a:r>
            <a:r>
              <a:rPr kumimoji="0" lang="de-DE" sz="3600" b="0" i="0" u="none" strike="noStrike" kern="0" cap="none" spc="0" normalizeH="0" baseline="0" noProof="0" dirty="0">
                <a:ln>
                  <a:noFill/>
                </a:ln>
                <a:effectLst/>
                <a:uLnTx/>
                <a:uFillTx/>
                <a:latin typeface="Tw Cen MT" panose="020B0602020104020603" pitchFamily="34" charset="0"/>
                <a:ea typeface="Avenir"/>
                <a:cs typeface="Avenir"/>
                <a:sym typeface="Avenir"/>
              </a:rPr>
              <a:t> AI: </a:t>
            </a:r>
            <a:endParaRPr kumimoji="0" sz="3600" b="0" i="0" u="none" strike="noStrike" kern="0" cap="none" spc="0" normalizeH="0" baseline="0" noProof="0" dirty="0">
              <a:ln>
                <a:noFill/>
              </a:ln>
              <a:effectLst/>
              <a:uLnTx/>
              <a:uFillTx/>
              <a:latin typeface="Tw Cen MT" panose="020B0602020104020603" pitchFamily="34"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3600" b="0" i="0" u="none" strike="noStrike" kern="0" cap="none" spc="0" normalizeH="0" baseline="0" noProof="0" dirty="0">
                <a:ln>
                  <a:noFill/>
                </a:ln>
                <a:effectLst/>
                <a:uLnTx/>
                <a:uFillTx/>
                <a:latin typeface="Tw Cen MT" panose="020B0602020104020603" pitchFamily="34" charset="0"/>
                <a:ea typeface="Avenir"/>
                <a:cs typeface="Arial" panose="020B0604020202020204" pitchFamily="34" charset="0"/>
                <a:sym typeface="Avenir"/>
              </a:rPr>
              <a:t>What </a:t>
            </a:r>
            <a:r>
              <a:rPr kumimoji="0" lang="de-DE" sz="3600" b="0" i="0" u="none" strike="noStrike" kern="0" cap="none" spc="0" normalizeH="0" baseline="0" noProof="0" dirty="0" err="1">
                <a:ln>
                  <a:noFill/>
                </a:ln>
                <a:effectLst/>
                <a:uLnTx/>
                <a:uFillTx/>
                <a:latin typeface="Tw Cen MT" panose="020B0602020104020603" pitchFamily="34" charset="0"/>
                <a:ea typeface="Avenir"/>
                <a:cs typeface="Arial" panose="020B0604020202020204" pitchFamily="34" charset="0"/>
                <a:sym typeface="Avenir"/>
              </a:rPr>
              <a:t>can</a:t>
            </a:r>
            <a:r>
              <a:rPr kumimoji="0" lang="de-DE" sz="3600" b="0" i="0" u="none" strike="noStrike" kern="0" cap="none" spc="0" normalizeH="0" baseline="0" noProof="0" dirty="0">
                <a:ln>
                  <a:noFill/>
                </a:ln>
                <a:effectLst/>
                <a:uLnTx/>
                <a:uFillTx/>
                <a:latin typeface="Tw Cen MT" panose="020B0602020104020603" pitchFamily="34" charset="0"/>
                <a:ea typeface="Avenir"/>
                <a:cs typeface="Arial" panose="020B0604020202020204" pitchFamily="34" charset="0"/>
                <a:sym typeface="Avenir"/>
              </a:rPr>
              <a:t> </a:t>
            </a:r>
            <a:r>
              <a:rPr kumimoji="0" lang="de-DE" sz="3600" b="0" i="0" u="none" strike="noStrike" kern="0" cap="none" spc="0" normalizeH="0" baseline="0" noProof="0" dirty="0" err="1">
                <a:ln>
                  <a:noFill/>
                </a:ln>
                <a:effectLst/>
                <a:uLnTx/>
                <a:uFillTx/>
                <a:latin typeface="Tw Cen MT" panose="020B0602020104020603" pitchFamily="34" charset="0"/>
                <a:ea typeface="Avenir"/>
                <a:cs typeface="Arial" panose="020B0604020202020204" pitchFamily="34" charset="0"/>
                <a:sym typeface="Avenir"/>
              </a:rPr>
              <a:t>we</a:t>
            </a:r>
            <a:r>
              <a:rPr kumimoji="0" lang="de-DE" sz="3600" b="0" i="0" u="none" strike="noStrike" kern="0" cap="none" spc="0" normalizeH="0" baseline="0" noProof="0" dirty="0">
                <a:ln>
                  <a:noFill/>
                </a:ln>
                <a:effectLst/>
                <a:uLnTx/>
                <a:uFillTx/>
                <a:latin typeface="Tw Cen MT" panose="020B0602020104020603" pitchFamily="34" charset="0"/>
                <a:ea typeface="Avenir"/>
                <a:cs typeface="Arial" panose="020B0604020202020204" pitchFamily="34" charset="0"/>
                <a:sym typeface="Avenir"/>
              </a:rPr>
              <a:t> </a:t>
            </a:r>
            <a:r>
              <a:rPr kumimoji="0" lang="de-DE" sz="3600" b="0" i="0" u="none" strike="noStrike" kern="0" cap="none" spc="0" normalizeH="0" baseline="0" noProof="0" dirty="0" err="1">
                <a:ln>
                  <a:noFill/>
                </a:ln>
                <a:effectLst/>
                <a:uLnTx/>
                <a:uFillTx/>
                <a:latin typeface="Tw Cen MT" panose="020B0602020104020603" pitchFamily="34" charset="0"/>
                <a:ea typeface="Avenir"/>
                <a:cs typeface="Arial" panose="020B0604020202020204" pitchFamily="34" charset="0"/>
                <a:sym typeface="Avenir"/>
              </a:rPr>
              <a:t>learn</a:t>
            </a:r>
            <a:r>
              <a:rPr kumimoji="0" lang="de-DE" sz="3600" b="0" i="0" u="none" strike="noStrike" kern="0" cap="none" spc="0" normalizeH="0" baseline="0" noProof="0" dirty="0">
                <a:ln>
                  <a:noFill/>
                </a:ln>
                <a:effectLst/>
                <a:uLnTx/>
                <a:uFillTx/>
                <a:latin typeface="Tw Cen MT" panose="020B0602020104020603" pitchFamily="34" charset="0"/>
                <a:ea typeface="Avenir"/>
                <a:cs typeface="Arial" panose="020B0604020202020204" pitchFamily="34" charset="0"/>
                <a:sym typeface="Avenir"/>
              </a:rPr>
              <a:t> </a:t>
            </a:r>
            <a:r>
              <a:rPr kumimoji="0" lang="de-DE" sz="3600" b="0" i="0" u="none" strike="noStrike" kern="0" cap="none" spc="0" normalizeH="0" baseline="0" noProof="0" dirty="0" err="1">
                <a:ln>
                  <a:noFill/>
                </a:ln>
                <a:effectLst/>
                <a:uLnTx/>
                <a:uFillTx/>
                <a:latin typeface="Tw Cen MT" panose="020B0602020104020603" pitchFamily="34" charset="0"/>
                <a:ea typeface="Avenir"/>
                <a:cs typeface="Arial" panose="020B0604020202020204" pitchFamily="34" charset="0"/>
                <a:sym typeface="Avenir"/>
              </a:rPr>
              <a:t>from</a:t>
            </a:r>
            <a:r>
              <a:rPr kumimoji="0" lang="de-DE" sz="3600" b="0" i="0" u="none" strike="noStrike" kern="0" cap="none" spc="0" normalizeH="0" baseline="0" noProof="0" dirty="0">
                <a:ln>
                  <a:noFill/>
                </a:ln>
                <a:effectLst/>
                <a:uLnTx/>
                <a:uFillTx/>
                <a:latin typeface="Tw Cen MT" panose="020B0602020104020603" pitchFamily="34" charset="0"/>
                <a:ea typeface="Avenir"/>
                <a:cs typeface="Arial" panose="020B0604020202020204" pitchFamily="34" charset="0"/>
                <a:sym typeface="Avenir"/>
              </a:rPr>
              <a:t> </a:t>
            </a:r>
            <a:r>
              <a:rPr kumimoji="0" lang="de-DE" sz="3600" b="0" i="0" u="none" strike="noStrike" kern="0" cap="none" spc="0" normalizeH="0" baseline="0" noProof="0" dirty="0" err="1">
                <a:ln>
                  <a:noFill/>
                </a:ln>
                <a:effectLst/>
                <a:uLnTx/>
                <a:uFillTx/>
                <a:latin typeface="Tw Cen MT" panose="020B0602020104020603" pitchFamily="34" charset="0"/>
                <a:ea typeface="Avenir"/>
                <a:cs typeface="Arial" panose="020B0604020202020204" pitchFamily="34" charset="0"/>
                <a:sym typeface="Avenir"/>
              </a:rPr>
              <a:t>the</a:t>
            </a:r>
            <a:r>
              <a:rPr kumimoji="0" lang="de-DE" sz="3600" b="0" i="0" u="none" strike="noStrike" kern="0" cap="none" spc="0" normalizeH="0" baseline="0" noProof="0" dirty="0">
                <a:ln>
                  <a:noFill/>
                </a:ln>
                <a:effectLst/>
                <a:uLnTx/>
                <a:uFillTx/>
                <a:latin typeface="Tw Cen MT" panose="020B0602020104020603" pitchFamily="34" charset="0"/>
                <a:ea typeface="Avenir"/>
                <a:cs typeface="Arial" panose="020B0604020202020204" pitchFamily="34" charset="0"/>
                <a:sym typeface="Avenir"/>
              </a:rPr>
              <a:t> </a:t>
            </a:r>
            <a:r>
              <a:rPr kumimoji="0" lang="de-DE" sz="3600" b="0" i="0" u="none" strike="noStrike" kern="0" cap="none" spc="0" normalizeH="0" baseline="0" noProof="0" dirty="0" err="1">
                <a:ln>
                  <a:noFill/>
                </a:ln>
                <a:effectLst/>
                <a:uLnTx/>
                <a:uFillTx/>
                <a:latin typeface="Tw Cen MT" panose="020B0602020104020603" pitchFamily="34" charset="0"/>
                <a:ea typeface="Avenir"/>
                <a:cs typeface="Arial" panose="020B0604020202020204" pitchFamily="34" charset="0"/>
                <a:sym typeface="Avenir"/>
              </a:rPr>
              <a:t>past</a:t>
            </a:r>
            <a:r>
              <a:rPr kumimoji="0" lang="de-DE" sz="3600" b="0" i="0" u="none" strike="noStrike" kern="0" cap="none" spc="0" normalizeH="0" baseline="0" noProof="0" dirty="0">
                <a:ln>
                  <a:noFill/>
                </a:ln>
                <a:effectLst/>
                <a:uLnTx/>
                <a:uFillTx/>
                <a:latin typeface="Tw Cen MT" panose="020B0602020104020603" pitchFamily="34" charset="0"/>
                <a:ea typeface="Avenir"/>
                <a:cs typeface="Arial" panose="020B0604020202020204" pitchFamily="34" charset="0"/>
                <a:sym typeface="Avenir"/>
              </a:rPr>
              <a:t>?</a:t>
            </a:r>
            <a:endParaRPr kumimoji="0" sz="3600" b="0" i="0" u="none" strike="noStrike" kern="0" cap="none" spc="0" normalizeH="0" baseline="0" noProof="0" dirty="0">
              <a:ln>
                <a:noFill/>
              </a:ln>
              <a:effectLst/>
              <a:uLnTx/>
              <a:uFillTx/>
              <a:latin typeface="Tw Cen MT" panose="020B0602020104020603" pitchFamily="34" charset="0"/>
              <a:cs typeface="Arial" panose="020B0604020202020204" pitchFamily="34" charset="0"/>
              <a:sym typeface="Arial"/>
            </a:endParaRPr>
          </a:p>
        </p:txBody>
      </p:sp>
    </p:spTree>
    <p:extLst>
      <p:ext uri="{BB962C8B-B14F-4D97-AF65-F5344CB8AC3E}">
        <p14:creationId xmlns:p14="http://schemas.microsoft.com/office/powerpoint/2010/main" val="44912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78.jpeg"/></Relationships>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asterfolie">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29036_TF56180624_Win32" id="{AADAF5FC-F054-4702-9975-8306FA50864C}" vid="{E63F7C20-6624-42A5-8F8C-D0F0877C157C}"/>
    </a:ext>
  </a:extLst>
</a:theme>
</file>

<file path=ppt/theme/theme4.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_36805051_TF22378848.potx" id="{0DF01297-B667-4CDC-AA01-93DDD544AF65}" vid="{09B86540-B41D-42E9-BA95-47A6BAC2769B}"/>
    </a:ext>
  </a:extLst>
</a:theme>
</file>

<file path=ppt/theme/theme5.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5736</Words>
  <Application>Microsoft Office PowerPoint</Application>
  <PresentationFormat>Breitbild</PresentationFormat>
  <Paragraphs>721</Paragraphs>
  <Slides>78</Slides>
  <Notes>48</Notes>
  <HiddenSlides>0</HiddenSlides>
  <MMClips>0</MMClips>
  <ScaleCrop>false</ScaleCrop>
  <HeadingPairs>
    <vt:vector size="6" baseType="variant">
      <vt:variant>
        <vt:lpstr>Verwendete Schriftarten</vt:lpstr>
      </vt:variant>
      <vt:variant>
        <vt:i4>17</vt:i4>
      </vt:variant>
      <vt:variant>
        <vt:lpstr>Design</vt:lpstr>
      </vt:variant>
      <vt:variant>
        <vt:i4>4</vt:i4>
      </vt:variant>
      <vt:variant>
        <vt:lpstr>Folientitel</vt:lpstr>
      </vt:variant>
      <vt:variant>
        <vt:i4>78</vt:i4>
      </vt:variant>
    </vt:vector>
  </HeadingPairs>
  <TitlesOfParts>
    <vt:vector size="99" baseType="lpstr">
      <vt:lpstr>Aptos</vt:lpstr>
      <vt:lpstr>Aptos Display</vt:lpstr>
      <vt:lpstr>Arial</vt:lpstr>
      <vt:lpstr>Avenir</vt:lpstr>
      <vt:lpstr>Calibri</vt:lpstr>
      <vt:lpstr>Cambria Math</vt:lpstr>
      <vt:lpstr>Courier New</vt:lpstr>
      <vt:lpstr>Helvetica Neue</vt:lpstr>
      <vt:lpstr>Noto Sans Symbols</vt:lpstr>
      <vt:lpstr>Quattrocento Sans</vt:lpstr>
      <vt:lpstr>Roboto</vt:lpstr>
      <vt:lpstr>Tenorite</vt:lpstr>
      <vt:lpstr>Times New Roman</vt:lpstr>
      <vt:lpstr>Trebuchet MS</vt:lpstr>
      <vt:lpstr>Tw Cen MT</vt:lpstr>
      <vt:lpstr>Tw Cen MT Condensed</vt:lpstr>
      <vt:lpstr>Wingdings 3</vt:lpstr>
      <vt:lpstr>Office</vt:lpstr>
      <vt:lpstr>Masterfolie</vt:lpstr>
      <vt:lpstr>Monoline</vt:lpstr>
      <vt:lpstr>Integral</vt:lpstr>
      <vt:lpstr>Introduction to Machine Learning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 brief history of AI</vt:lpstr>
      <vt:lpstr>A brief history of AI</vt:lpstr>
      <vt:lpstr>A brief history of AI</vt:lpstr>
      <vt:lpstr>A brief history of AI</vt:lpstr>
      <vt:lpstr>A brief history of AI</vt:lpstr>
      <vt:lpstr>A brief history of AI</vt:lpstr>
      <vt:lpstr>A brief history of AI</vt:lpstr>
      <vt:lpstr>A brief history of AI</vt:lpstr>
      <vt:lpstr>A brief history of AI</vt:lpstr>
      <vt:lpstr>A brief history of AI</vt:lpstr>
      <vt:lpstr>A brief history of AI</vt:lpstr>
      <vt:lpstr>A brief history of AI</vt:lpstr>
      <vt:lpstr>AI spring ??? </vt:lpstr>
      <vt:lpstr>A brief history of AI – What happened since 2018</vt:lpstr>
      <vt:lpstr>A brief history of AI – What happened since 2018</vt:lpstr>
      <vt:lpstr>A brief history of AI – What happened since 2018</vt:lpstr>
      <vt:lpstr>A brief history of AI – What happened since 2018</vt:lpstr>
      <vt:lpstr>A brief history of AI – What happened since 2018</vt:lpstr>
      <vt:lpstr>A brief history of AI – What happened since 2018</vt:lpstr>
      <vt:lpstr>A brief history of AI – What happened since 2018</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Biological Inspiration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HOW IT WORKS</vt:lpstr>
      <vt:lpstr>HOW IT WORKS</vt:lpstr>
      <vt:lpstr>HOW IT WORKS</vt:lpstr>
      <vt:lpstr>HOW IT WORKS</vt:lpstr>
      <vt:lpstr>PowerPoint-Präsentation</vt:lpstr>
      <vt:lpstr>PowerPoint-Präsentation</vt:lpstr>
      <vt:lpstr>PowerPoint-Präsentation</vt:lpstr>
      <vt:lpstr>PowerPoint-Präsentation</vt:lpstr>
      <vt:lpstr>Inputs and Outputs</vt:lpstr>
      <vt:lpstr>Inputs and Outputs</vt:lpstr>
      <vt:lpstr>CONVOLUTION</vt:lpstr>
      <vt:lpstr>PowerPoint-Präsentation</vt:lpstr>
      <vt:lpstr>CONVOLUTION</vt:lpstr>
      <vt:lpstr>Convolutional Neural Network - Alex Net</vt:lpstr>
      <vt:lpstr>Convolutional Neural Network - Alex Net</vt:lpstr>
      <vt:lpstr>Convolutional Neural Network - Alex Net</vt:lpstr>
      <vt:lpstr>Convolutional Neural Network - Alex Net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Jan Senekowitsch</dc:creator>
  <cp:lastModifiedBy>Jan Senekowitsch</cp:lastModifiedBy>
  <cp:revision>29</cp:revision>
  <dcterms:created xsi:type="dcterms:W3CDTF">2025-03-31T17:59:01Z</dcterms:created>
  <dcterms:modified xsi:type="dcterms:W3CDTF">2025-04-20T18:11:55Z</dcterms:modified>
</cp:coreProperties>
</file>